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69" r:id="rId4"/>
    <p:sldId id="258" r:id="rId5"/>
    <p:sldId id="280" r:id="rId6"/>
    <p:sldId id="281" r:id="rId7"/>
    <p:sldId id="260" r:id="rId8"/>
    <p:sldId id="262" r:id="rId9"/>
    <p:sldId id="261" r:id="rId10"/>
    <p:sldId id="271" r:id="rId11"/>
    <p:sldId id="266" r:id="rId12"/>
    <p:sldId id="267" r:id="rId13"/>
    <p:sldId id="272" r:id="rId14"/>
    <p:sldId id="270" r:id="rId15"/>
    <p:sldId id="277" r:id="rId16"/>
    <p:sldId id="278" r:id="rId17"/>
    <p:sldId id="279" r:id="rId18"/>
    <p:sldId id="263" r:id="rId19"/>
    <p:sldId id="264" r:id="rId20"/>
    <p:sldId id="265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00"/>
    <a:srgbClr val="33CC33"/>
    <a:srgbClr val="99FF33"/>
    <a:srgbClr val="BCD6EE"/>
    <a:srgbClr val="FF6600"/>
    <a:srgbClr val="D9D9D9"/>
    <a:srgbClr val="CC99FF"/>
    <a:srgbClr val="3399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8" autoAdjust="0"/>
    <p:restoredTop sz="94660"/>
  </p:normalViewPr>
  <p:slideViewPr>
    <p:cSldViewPr snapToGrid="0">
      <p:cViewPr>
        <p:scale>
          <a:sx n="100" d="100"/>
          <a:sy n="100" d="100"/>
        </p:scale>
        <p:origin x="486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63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96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24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14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01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2014/11/12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85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41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2014/11/12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19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948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2014/11/12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27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5257C-B57A-49F4-9913-A4F0CB521E83}" type="datetimeFigureOut">
              <a:rPr lang="zh-TW" altLang="en-US" smtClean="0"/>
              <a:t>2014/11/12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32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0.png"/><Relationship Id="rId7" Type="http://schemas.openxmlformats.org/officeDocument/2006/relationships/image" Target="../media/image14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9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15" Type="http://schemas.openxmlformats.org/officeDocument/2006/relationships/image" Target="../media/image37.png"/><Relationship Id="rId10" Type="http://schemas.openxmlformats.org/officeDocument/2006/relationships/image" Target="../media/image170.png"/><Relationship Id="rId19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160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3" Type="http://schemas.openxmlformats.org/officeDocument/2006/relationships/image" Target="../media/image14.jpeg"/><Relationship Id="rId21" Type="http://schemas.openxmlformats.org/officeDocument/2006/relationships/image" Target="../media/image32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13.jpeg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1900613" y="-46728"/>
            <a:ext cx="6411851" cy="6904728"/>
            <a:chOff x="1900613" y="-46728"/>
            <a:chExt cx="6411851" cy="690472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7985" y="2931654"/>
              <a:ext cx="2474479" cy="1317296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297062"/>
              <a:ext cx="2474479" cy="1317296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5540704"/>
              <a:ext cx="2474479" cy="131729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3" y="4244271"/>
              <a:ext cx="2474479" cy="130111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2931654"/>
              <a:ext cx="2474479" cy="1317296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1614358"/>
              <a:ext cx="2474479" cy="1317296"/>
            </a:xfrm>
            <a:prstGeom prst="rect">
              <a:avLst/>
            </a:prstGeom>
          </p:spPr>
        </p:pic>
        <p:sp>
          <p:nvSpPr>
            <p:cNvPr id="10" name="向右箭號 9"/>
            <p:cNvSpPr/>
            <p:nvPr/>
          </p:nvSpPr>
          <p:spPr>
            <a:xfrm>
              <a:off x="4517127" y="3388001"/>
              <a:ext cx="1178824" cy="40460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557084" y="-46728"/>
              <a:ext cx="135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395493" y="2562322"/>
              <a:ext cx="135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905375" y="3038475"/>
              <a:ext cx="647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64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群組 196"/>
          <p:cNvGrpSpPr/>
          <p:nvPr/>
        </p:nvGrpSpPr>
        <p:grpSpPr>
          <a:xfrm>
            <a:off x="1205833" y="-3640"/>
            <a:ext cx="9658351" cy="6778985"/>
            <a:chOff x="1205833" y="-3640"/>
            <a:chExt cx="9658351" cy="6778985"/>
          </a:xfrm>
        </p:grpSpPr>
        <p:cxnSp>
          <p:nvCxnSpPr>
            <p:cNvPr id="121" name="直線接點 120"/>
            <p:cNvCxnSpPr>
              <a:stCxn id="47" idx="4"/>
              <a:endCxn id="37" idx="0"/>
            </p:cNvCxnSpPr>
            <p:nvPr/>
          </p:nvCxnSpPr>
          <p:spPr>
            <a:xfrm>
              <a:off x="6120241" y="4968367"/>
              <a:ext cx="6285" cy="551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接點 116"/>
            <p:cNvCxnSpPr>
              <a:stCxn id="47" idx="4"/>
              <a:endCxn id="36" idx="0"/>
            </p:cNvCxnSpPr>
            <p:nvPr/>
          </p:nvCxnSpPr>
          <p:spPr>
            <a:xfrm>
              <a:off x="6120241" y="4968367"/>
              <a:ext cx="3015026" cy="5513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17" idx="6"/>
              <a:endCxn id="46" idx="2"/>
            </p:cNvCxnSpPr>
            <p:nvPr/>
          </p:nvCxnSpPr>
          <p:spPr>
            <a:xfrm>
              <a:off x="4217536" y="2220118"/>
              <a:ext cx="529559" cy="1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1783255" y="1861772"/>
              <a:ext cx="2434281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787050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Neighbor(2,1)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7880026" y="1872646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734589" y="609392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接點 20"/>
            <p:cNvCxnSpPr>
              <a:stCxn id="2" idx="4"/>
              <a:endCxn id="17" idx="0"/>
            </p:cNvCxnSpPr>
            <p:nvPr/>
          </p:nvCxnSpPr>
          <p:spPr>
            <a:xfrm>
              <a:off x="2999883" y="1325088"/>
              <a:ext cx="513" cy="536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2" idx="6"/>
              <a:endCxn id="20" idx="2"/>
            </p:cNvCxnSpPr>
            <p:nvPr/>
          </p:nvCxnSpPr>
          <p:spPr>
            <a:xfrm>
              <a:off x="4217023" y="966743"/>
              <a:ext cx="517566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18" idx="2"/>
              <a:endCxn id="20" idx="6"/>
            </p:cNvCxnSpPr>
            <p:nvPr/>
          </p:nvCxnSpPr>
          <p:spPr>
            <a:xfrm flipH="1">
              <a:off x="7461313" y="966743"/>
              <a:ext cx="409189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>
              <a:stCxn id="18" idx="4"/>
              <a:endCxn id="19" idx="0"/>
            </p:cNvCxnSpPr>
            <p:nvPr/>
          </p:nvCxnSpPr>
          <p:spPr>
            <a:xfrm>
              <a:off x="9087643" y="1325088"/>
              <a:ext cx="9524" cy="547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/>
            <p:cNvSpPr/>
            <p:nvPr/>
          </p:nvSpPr>
          <p:spPr>
            <a:xfrm>
              <a:off x="1848386" y="4262474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848386" y="5498149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7918127" y="4300574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7918126" y="5519742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4763164" y="5519743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線接點 37"/>
            <p:cNvCxnSpPr>
              <a:stCxn id="33" idx="4"/>
              <a:endCxn id="34" idx="0"/>
            </p:cNvCxnSpPr>
            <p:nvPr/>
          </p:nvCxnSpPr>
          <p:spPr>
            <a:xfrm>
              <a:off x="3065527" y="4979165"/>
              <a:ext cx="0" cy="5189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33" idx="4"/>
              <a:endCxn id="37" idx="0"/>
            </p:cNvCxnSpPr>
            <p:nvPr/>
          </p:nvCxnSpPr>
          <p:spPr>
            <a:xfrm>
              <a:off x="3065527" y="4979165"/>
              <a:ext cx="3060999" cy="5405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>
              <a:stCxn id="37" idx="2"/>
              <a:endCxn id="34" idx="6"/>
            </p:cNvCxnSpPr>
            <p:nvPr/>
          </p:nvCxnSpPr>
          <p:spPr>
            <a:xfrm flipH="1" flipV="1">
              <a:off x="4282667" y="5856495"/>
              <a:ext cx="480497" cy="215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stCxn id="35" idx="4"/>
              <a:endCxn id="37" idx="0"/>
            </p:cNvCxnSpPr>
            <p:nvPr/>
          </p:nvCxnSpPr>
          <p:spPr>
            <a:xfrm flipH="1">
              <a:off x="6126526" y="5017265"/>
              <a:ext cx="3008742" cy="5024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>
              <a:stCxn id="37" idx="6"/>
              <a:endCxn id="36" idx="2"/>
            </p:cNvCxnSpPr>
            <p:nvPr/>
          </p:nvCxnSpPr>
          <p:spPr>
            <a:xfrm flipV="1">
              <a:off x="7489888" y="5878088"/>
              <a:ext cx="428238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stCxn id="35" idx="4"/>
              <a:endCxn id="36" idx="0"/>
            </p:cNvCxnSpPr>
            <p:nvPr/>
          </p:nvCxnSpPr>
          <p:spPr>
            <a:xfrm flipH="1">
              <a:off x="9135267" y="5017265"/>
              <a:ext cx="1" cy="5024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1291558" y="143614"/>
              <a:ext cx="9486900" cy="262170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/>
                <p:cNvSpPr txBox="1"/>
                <p:nvPr/>
              </p:nvSpPr>
              <p:spPr>
                <a:xfrm>
                  <a:off x="1205833" y="-3640"/>
                  <a:ext cx="48921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文字方塊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5833" y="-3640"/>
                  <a:ext cx="4892118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/>
            <p:cNvSpPr/>
            <p:nvPr/>
          </p:nvSpPr>
          <p:spPr>
            <a:xfrm>
              <a:off x="1377284" y="4021346"/>
              <a:ext cx="9486900" cy="250061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291558" y="6406013"/>
              <a:ext cx="6646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</a:t>
              </a:r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B: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 of a work piece “</a:t>
              </a:r>
              <a:r>
                <a:rPr lang="en-US" altLang="zh-TW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 with different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4753639" y="3060118"/>
              <a:ext cx="272672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6" idx="4"/>
              <a:endCxn id="64" idx="0"/>
            </p:cNvCxnSpPr>
            <p:nvPr/>
          </p:nvCxnSpPr>
          <p:spPr>
            <a:xfrm>
              <a:off x="6110457" y="2580021"/>
              <a:ext cx="6544" cy="480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18" idx="4"/>
              <a:endCxn id="46" idx="0"/>
            </p:cNvCxnSpPr>
            <p:nvPr/>
          </p:nvCxnSpPr>
          <p:spPr>
            <a:xfrm flipH="1">
              <a:off x="6110457" y="1325088"/>
              <a:ext cx="2977186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>
              <a:stCxn id="19" idx="2"/>
              <a:endCxn id="46" idx="6"/>
            </p:cNvCxnSpPr>
            <p:nvPr/>
          </p:nvCxnSpPr>
          <p:spPr>
            <a:xfrm flipH="1" flipV="1">
              <a:off x="7473819" y="2221676"/>
              <a:ext cx="406207" cy="93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>
              <a:stCxn id="20" idx="4"/>
              <a:endCxn id="46" idx="0"/>
            </p:cNvCxnSpPr>
            <p:nvPr/>
          </p:nvCxnSpPr>
          <p:spPr>
            <a:xfrm>
              <a:off x="6097951" y="1326083"/>
              <a:ext cx="12506" cy="5372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33" idx="6"/>
              <a:endCxn id="47" idx="2"/>
            </p:cNvCxnSpPr>
            <p:nvPr/>
          </p:nvCxnSpPr>
          <p:spPr>
            <a:xfrm flipV="1">
              <a:off x="4282667" y="4610022"/>
              <a:ext cx="474212" cy="10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>
              <a:stCxn id="47" idx="6"/>
              <a:endCxn id="35" idx="2"/>
            </p:cNvCxnSpPr>
            <p:nvPr/>
          </p:nvCxnSpPr>
          <p:spPr>
            <a:xfrm>
              <a:off x="7483603" y="4610022"/>
              <a:ext cx="434524" cy="488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stCxn id="34" idx="0"/>
              <a:endCxn id="47" idx="4"/>
            </p:cNvCxnSpPr>
            <p:nvPr/>
          </p:nvCxnSpPr>
          <p:spPr>
            <a:xfrm flipV="1">
              <a:off x="3065527" y="4968367"/>
              <a:ext cx="3054714" cy="529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4747095" y="1863330"/>
              <a:ext cx="272672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4756879" y="4251676"/>
              <a:ext cx="272672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接點 65"/>
            <p:cNvCxnSpPr>
              <a:stCxn id="2" idx="4"/>
              <a:endCxn id="46" idx="0"/>
            </p:cNvCxnSpPr>
            <p:nvPr/>
          </p:nvCxnSpPr>
          <p:spPr>
            <a:xfrm>
              <a:off x="2999883" y="1325088"/>
              <a:ext cx="3110574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>
              <a:stCxn id="64" idx="4"/>
              <a:endCxn id="47" idx="0"/>
            </p:cNvCxnSpPr>
            <p:nvPr/>
          </p:nvCxnSpPr>
          <p:spPr>
            <a:xfrm>
              <a:off x="6117001" y="3776809"/>
              <a:ext cx="3240" cy="4748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橢圓 1"/>
            <p:cNvSpPr/>
            <p:nvPr/>
          </p:nvSpPr>
          <p:spPr>
            <a:xfrm>
              <a:off x="178274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直線接點 148"/>
            <p:cNvCxnSpPr>
              <a:stCxn id="17" idx="0"/>
              <a:endCxn id="20" idx="4"/>
            </p:cNvCxnSpPr>
            <p:nvPr/>
          </p:nvCxnSpPr>
          <p:spPr>
            <a:xfrm flipV="1">
              <a:off x="3000396" y="1326083"/>
              <a:ext cx="3097555" cy="535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20" idx="4"/>
              <a:endCxn id="19" idx="0"/>
            </p:cNvCxnSpPr>
            <p:nvPr/>
          </p:nvCxnSpPr>
          <p:spPr>
            <a:xfrm>
              <a:off x="6097951" y="1326083"/>
              <a:ext cx="2999216" cy="5465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6804365" y="2322164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6701502" y="4075711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8" name="文字方塊 197"/>
          <p:cNvSpPr txBox="1"/>
          <p:nvPr/>
        </p:nvSpPr>
        <p:spPr>
          <a:xfrm>
            <a:off x="9471423" y="1677106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9471423" y="4114145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856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751068" y="2317994"/>
            <a:ext cx="9181578" cy="2168645"/>
          </a:xfrm>
          <a:prstGeom prst="ellipse">
            <a:avLst/>
          </a:prstGeom>
          <a:noFill/>
          <a:ln w="57150">
            <a:solidFill>
              <a:srgbClr val="FF66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矩形 147"/>
          <p:cNvSpPr/>
          <p:nvPr/>
        </p:nvSpPr>
        <p:spPr>
          <a:xfrm>
            <a:off x="3753964" y="110588"/>
            <a:ext cx="3369622" cy="2083177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2715659" y="4615467"/>
            <a:ext cx="1152525" cy="723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7066358" y="4388645"/>
            <a:ext cx="1152525" cy="723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2887111" y="3454598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11</a:t>
            </a:r>
            <a:endParaRPr lang="zh-TW" altLang="en-US" sz="2400" baseline="-25000" dirty="0"/>
          </a:p>
        </p:txBody>
      </p:sp>
      <p:sp>
        <p:nvSpPr>
          <p:cNvPr id="52" name="橢圓 51"/>
          <p:cNvSpPr/>
          <p:nvPr/>
        </p:nvSpPr>
        <p:spPr>
          <a:xfrm>
            <a:off x="1746799" y="5461220"/>
            <a:ext cx="919164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1M</a:t>
            </a:r>
            <a:endParaRPr lang="zh-TW" altLang="en-US" sz="2400" baseline="-25000" dirty="0"/>
          </a:p>
        </p:txBody>
      </p:sp>
      <p:sp>
        <p:nvSpPr>
          <p:cNvPr id="53" name="橢圓 52"/>
          <p:cNvSpPr/>
          <p:nvPr/>
        </p:nvSpPr>
        <p:spPr>
          <a:xfrm>
            <a:off x="6107303" y="5284590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21</a:t>
            </a:r>
            <a:endParaRPr lang="zh-TW" altLang="en-US" sz="2400" baseline="-25000" dirty="0"/>
          </a:p>
        </p:txBody>
      </p:sp>
      <p:sp>
        <p:nvSpPr>
          <p:cNvPr id="55" name="橢圓 54"/>
          <p:cNvSpPr/>
          <p:nvPr/>
        </p:nvSpPr>
        <p:spPr>
          <a:xfrm>
            <a:off x="3850923" y="5461220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12</a:t>
            </a:r>
            <a:endParaRPr lang="zh-TW" altLang="en-US" sz="2400" baseline="-25000" dirty="0"/>
          </a:p>
        </p:txBody>
      </p:sp>
      <p:sp>
        <p:nvSpPr>
          <p:cNvPr id="57" name="橢圓 56"/>
          <p:cNvSpPr/>
          <p:nvPr/>
        </p:nvSpPr>
        <p:spPr>
          <a:xfrm>
            <a:off x="6593968" y="3223018"/>
            <a:ext cx="806958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2n</a:t>
            </a:r>
            <a:endParaRPr lang="zh-TW" altLang="en-US" sz="2400" baseline="-25000" dirty="0"/>
          </a:p>
        </p:txBody>
      </p:sp>
      <p:sp>
        <p:nvSpPr>
          <p:cNvPr id="62" name="橢圓 61"/>
          <p:cNvSpPr/>
          <p:nvPr/>
        </p:nvSpPr>
        <p:spPr>
          <a:xfrm>
            <a:off x="8288222" y="5339367"/>
            <a:ext cx="928689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2N</a:t>
            </a:r>
            <a:endParaRPr lang="zh-TW" altLang="en-US" sz="2400" baseline="-25000" dirty="0"/>
          </a:p>
        </p:txBody>
      </p:sp>
      <p:sp>
        <p:nvSpPr>
          <p:cNvPr id="6" name="圓角矩形 5"/>
          <p:cNvSpPr/>
          <p:nvPr/>
        </p:nvSpPr>
        <p:spPr>
          <a:xfrm>
            <a:off x="2101218" y="269914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6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3" name="圓角矩形 62"/>
          <p:cNvSpPr/>
          <p:nvPr/>
        </p:nvSpPr>
        <p:spPr>
          <a:xfrm>
            <a:off x="4349762" y="255269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7" name="圓角矩形 66"/>
          <p:cNvSpPr/>
          <p:nvPr/>
        </p:nvSpPr>
        <p:spPr>
          <a:xfrm>
            <a:off x="4205895" y="3728854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5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9" name="圓角矩形 68"/>
          <p:cNvSpPr/>
          <p:nvPr/>
        </p:nvSpPr>
        <p:spPr>
          <a:xfrm>
            <a:off x="5728385" y="255269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5728385" y="371950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4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2" name="圓角矩形 71"/>
          <p:cNvSpPr/>
          <p:nvPr/>
        </p:nvSpPr>
        <p:spPr>
          <a:xfrm>
            <a:off x="8051774" y="3411735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err="1" smtClean="0">
                <a:solidFill>
                  <a:schemeClr val="tx1"/>
                </a:solidFill>
              </a:rPr>
              <a:t>J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4" name="圓角矩形 73"/>
          <p:cNvSpPr/>
          <p:nvPr/>
        </p:nvSpPr>
        <p:spPr>
          <a:xfrm>
            <a:off x="8007128" y="266491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8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8" name="直線接點 7"/>
          <p:cNvCxnSpPr>
            <a:stCxn id="3" idx="0"/>
            <a:endCxn id="51" idx="4"/>
          </p:cNvCxnSpPr>
          <p:nvPr/>
        </p:nvCxnSpPr>
        <p:spPr>
          <a:xfrm flipV="1">
            <a:off x="3291922" y="4159448"/>
            <a:ext cx="2" cy="45601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3" idx="5"/>
            <a:endCxn id="55" idx="1"/>
          </p:cNvCxnSpPr>
          <p:nvPr/>
        </p:nvCxnSpPr>
        <p:spPr>
          <a:xfrm>
            <a:off x="3699401" y="5233354"/>
            <a:ext cx="270089" cy="3310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3" idx="3"/>
            <a:endCxn id="52" idx="7"/>
          </p:cNvCxnSpPr>
          <p:nvPr/>
        </p:nvCxnSpPr>
        <p:spPr>
          <a:xfrm flipH="1">
            <a:off x="2531355" y="5233354"/>
            <a:ext cx="353087" cy="3310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49" idx="0"/>
          </p:cNvCxnSpPr>
          <p:nvPr/>
        </p:nvCxnSpPr>
        <p:spPr>
          <a:xfrm flipH="1" flipV="1">
            <a:off x="7300899" y="3807023"/>
            <a:ext cx="341722" cy="58162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49" idx="5"/>
            <a:endCxn id="62" idx="1"/>
          </p:cNvCxnSpPr>
          <p:nvPr/>
        </p:nvCxnSpPr>
        <p:spPr>
          <a:xfrm>
            <a:off x="8050100" y="5006532"/>
            <a:ext cx="374125" cy="4360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49" idx="3"/>
            <a:endCxn id="53" idx="7"/>
          </p:cNvCxnSpPr>
          <p:nvPr/>
        </p:nvCxnSpPr>
        <p:spPr>
          <a:xfrm flipH="1">
            <a:off x="6798361" y="5006532"/>
            <a:ext cx="436780" cy="3812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51" idx="1"/>
            <a:endCxn id="6" idx="2"/>
          </p:cNvCxnSpPr>
          <p:nvPr/>
        </p:nvCxnSpPr>
        <p:spPr>
          <a:xfrm flipH="1" flipV="1">
            <a:off x="2326248" y="3223018"/>
            <a:ext cx="679430" cy="33480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stCxn id="51" idx="7"/>
            <a:endCxn id="63" idx="1"/>
          </p:cNvCxnSpPr>
          <p:nvPr/>
        </p:nvCxnSpPr>
        <p:spPr>
          <a:xfrm flipV="1">
            <a:off x="3578169" y="2814637"/>
            <a:ext cx="771593" cy="74318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stCxn id="51" idx="5"/>
            <a:endCxn id="67" idx="1"/>
          </p:cNvCxnSpPr>
          <p:nvPr/>
        </p:nvCxnSpPr>
        <p:spPr>
          <a:xfrm flipV="1">
            <a:off x="3578169" y="3990792"/>
            <a:ext cx="627726" cy="6543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>
            <a:stCxn id="57" idx="1"/>
            <a:endCxn id="69" idx="3"/>
          </p:cNvCxnSpPr>
          <p:nvPr/>
        </p:nvCxnSpPr>
        <p:spPr>
          <a:xfrm flipH="1" flipV="1">
            <a:off x="6178445" y="2814637"/>
            <a:ext cx="533699" cy="51160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57" idx="3"/>
            <a:endCxn id="70" idx="3"/>
          </p:cNvCxnSpPr>
          <p:nvPr/>
        </p:nvCxnSpPr>
        <p:spPr>
          <a:xfrm flipH="1">
            <a:off x="6178445" y="3824645"/>
            <a:ext cx="533699" cy="15680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stCxn id="57" idx="7"/>
            <a:endCxn id="74" idx="1"/>
          </p:cNvCxnSpPr>
          <p:nvPr/>
        </p:nvCxnSpPr>
        <p:spPr>
          <a:xfrm flipV="1">
            <a:off x="7282750" y="2926851"/>
            <a:ext cx="724378" cy="39939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57" idx="6"/>
            <a:endCxn id="72" idx="1"/>
          </p:cNvCxnSpPr>
          <p:nvPr/>
        </p:nvCxnSpPr>
        <p:spPr>
          <a:xfrm>
            <a:off x="7400926" y="3575443"/>
            <a:ext cx="650848" cy="9823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>
            <a:stCxn id="63" idx="3"/>
            <a:endCxn id="69" idx="1"/>
          </p:cNvCxnSpPr>
          <p:nvPr/>
        </p:nvCxnSpPr>
        <p:spPr>
          <a:xfrm>
            <a:off x="4799822" y="2814637"/>
            <a:ext cx="9285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112"/>
          <p:cNvGrpSpPr/>
          <p:nvPr/>
        </p:nvGrpSpPr>
        <p:grpSpPr>
          <a:xfrm>
            <a:off x="4859290" y="606669"/>
            <a:ext cx="809625" cy="779740"/>
            <a:chOff x="4066657" y="332858"/>
            <a:chExt cx="809625" cy="779740"/>
          </a:xfrm>
        </p:grpSpPr>
        <p:sp>
          <p:nvSpPr>
            <p:cNvPr id="122" name="橢圓 121"/>
            <p:cNvSpPr/>
            <p:nvPr/>
          </p:nvSpPr>
          <p:spPr>
            <a:xfrm>
              <a:off x="4066657" y="407748"/>
              <a:ext cx="809625" cy="704850"/>
            </a:xfrm>
            <a:prstGeom prst="ellipse">
              <a:avLst/>
            </a:prstGeom>
            <a:gradFill flip="none" rotWithShape="1">
              <a:gsLst>
                <a:gs pos="0">
                  <a:srgbClr val="CC99FF">
                    <a:shade val="30000"/>
                    <a:satMod val="115000"/>
                  </a:srgbClr>
                </a:gs>
                <a:gs pos="50000">
                  <a:srgbClr val="CC99FF">
                    <a:shade val="67500"/>
                    <a:satMod val="115000"/>
                  </a:srgbClr>
                </a:gs>
                <a:gs pos="100000">
                  <a:srgbClr val="CC99FF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矩形 111"/>
                <p:cNvSpPr/>
                <p:nvPr/>
              </p:nvSpPr>
              <p:spPr>
                <a:xfrm>
                  <a:off x="4257157" y="332858"/>
                  <a:ext cx="584134" cy="5132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800" i="1" baseline="-2500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lang="zh-TW" altLang="en-US" sz="2800" baseline="-25000" dirty="0"/>
                </a:p>
              </p:txBody>
            </p:sp>
          </mc:Choice>
          <mc:Fallback xmlns="">
            <p:sp>
              <p:nvSpPr>
                <p:cNvPr id="112" name="矩形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7157" y="332858"/>
                  <a:ext cx="584134" cy="51328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261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5" name="圓角矩形 124"/>
          <p:cNvSpPr/>
          <p:nvPr/>
        </p:nvSpPr>
        <p:spPr>
          <a:xfrm>
            <a:off x="5039072" y="1650864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6" name="圓角矩形 125"/>
          <p:cNvSpPr/>
          <p:nvPr/>
        </p:nvSpPr>
        <p:spPr>
          <a:xfrm>
            <a:off x="6512116" y="106176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3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7" name="圓角矩形 126"/>
          <p:cNvSpPr/>
          <p:nvPr/>
        </p:nvSpPr>
        <p:spPr>
          <a:xfrm>
            <a:off x="3982981" y="31477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7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8" name="圓角矩形 127"/>
          <p:cNvSpPr/>
          <p:nvPr/>
        </p:nvSpPr>
        <p:spPr>
          <a:xfrm>
            <a:off x="6001479" y="268156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1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16" name="直線接點 115"/>
          <p:cNvCxnSpPr>
            <a:stCxn id="122" idx="2"/>
            <a:endCxn id="127" idx="3"/>
          </p:cNvCxnSpPr>
          <p:nvPr/>
        </p:nvCxnSpPr>
        <p:spPr>
          <a:xfrm flipH="1" flipV="1">
            <a:off x="4433041" y="576715"/>
            <a:ext cx="426249" cy="457269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/>
          <p:cNvCxnSpPr>
            <a:stCxn id="122" idx="7"/>
            <a:endCxn id="128" idx="1"/>
          </p:cNvCxnSpPr>
          <p:nvPr/>
        </p:nvCxnSpPr>
        <p:spPr>
          <a:xfrm flipV="1">
            <a:off x="5550348" y="530094"/>
            <a:ext cx="451131" cy="2546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/>
          <p:cNvCxnSpPr>
            <a:stCxn id="122" idx="6"/>
            <a:endCxn id="126" idx="1"/>
          </p:cNvCxnSpPr>
          <p:nvPr/>
        </p:nvCxnSpPr>
        <p:spPr>
          <a:xfrm>
            <a:off x="5668915" y="1033984"/>
            <a:ext cx="843201" cy="28972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>
            <a:stCxn id="122" idx="4"/>
            <a:endCxn id="125" idx="0"/>
          </p:cNvCxnSpPr>
          <p:nvPr/>
        </p:nvCxnSpPr>
        <p:spPr>
          <a:xfrm flipH="1">
            <a:off x="5264102" y="1386409"/>
            <a:ext cx="1" cy="2644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接點 134"/>
          <p:cNvCxnSpPr>
            <a:stCxn id="125" idx="1"/>
            <a:endCxn id="63" idx="0"/>
          </p:cNvCxnSpPr>
          <p:nvPr/>
        </p:nvCxnSpPr>
        <p:spPr>
          <a:xfrm flipH="1">
            <a:off x="4574792" y="1912802"/>
            <a:ext cx="464280" cy="63989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/>
          <p:cNvCxnSpPr>
            <a:stCxn id="125" idx="3"/>
            <a:endCxn id="69" idx="0"/>
          </p:cNvCxnSpPr>
          <p:nvPr/>
        </p:nvCxnSpPr>
        <p:spPr>
          <a:xfrm>
            <a:off x="5489132" y="1912802"/>
            <a:ext cx="464283" cy="63989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/>
          <p:cNvSpPr txBox="1"/>
          <p:nvPr/>
        </p:nvSpPr>
        <p:spPr>
          <a:xfrm>
            <a:off x="2744235" y="68428"/>
            <a:ext cx="109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466850" y="2456522"/>
            <a:ext cx="7943850" cy="38585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字方塊 160"/>
          <p:cNvSpPr txBox="1"/>
          <p:nvPr/>
        </p:nvSpPr>
        <p:spPr>
          <a:xfrm>
            <a:off x="1313564" y="2005255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4179977" y="1541388"/>
            <a:ext cx="2206229" cy="1807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文字方塊 168"/>
          <p:cNvSpPr txBox="1"/>
          <p:nvPr/>
        </p:nvSpPr>
        <p:spPr>
          <a:xfrm>
            <a:off x="3022404" y="1269316"/>
            <a:ext cx="1432074" cy="830997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</a:t>
            </a:r>
          </a:p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圖說文字 4"/>
          <p:cNvSpPr/>
          <p:nvPr/>
        </p:nvSpPr>
        <p:spPr>
          <a:xfrm>
            <a:off x="8050100" y="1653172"/>
            <a:ext cx="2330694" cy="845323"/>
          </a:xfrm>
          <a:prstGeom prst="wedgeRectCallou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</a:t>
            </a:r>
            <a:r>
              <a:rPr lang="en-US" altLang="zh-TW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Blaket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7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線接點 31"/>
          <p:cNvCxnSpPr/>
          <p:nvPr/>
        </p:nvCxnSpPr>
        <p:spPr>
          <a:xfrm flipH="1" flipV="1">
            <a:off x="4322291" y="4663634"/>
            <a:ext cx="1313108" cy="1260191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endCxn id="147" idx="2"/>
          </p:cNvCxnSpPr>
          <p:nvPr/>
        </p:nvCxnSpPr>
        <p:spPr>
          <a:xfrm flipH="1" flipV="1">
            <a:off x="5259129" y="4670572"/>
            <a:ext cx="570477" cy="1253253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116" idx="7"/>
            <a:endCxn id="150" idx="2"/>
          </p:cNvCxnSpPr>
          <p:nvPr/>
        </p:nvCxnSpPr>
        <p:spPr>
          <a:xfrm flipV="1">
            <a:off x="6628870" y="4670572"/>
            <a:ext cx="1339904" cy="1230666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平行四邊形 57"/>
          <p:cNvSpPr/>
          <p:nvPr/>
        </p:nvSpPr>
        <p:spPr>
          <a:xfrm>
            <a:off x="2220494" y="3375512"/>
            <a:ext cx="9305924" cy="1390650"/>
          </a:xfrm>
          <a:prstGeom prst="parallelogram">
            <a:avLst>
              <a:gd name="adj" fmla="val 241964"/>
            </a:avLst>
          </a:prstGeom>
          <a:solidFill>
            <a:srgbClr val="D9D9D9">
              <a:alpha val="61961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圓角矩形 65"/>
          <p:cNvSpPr/>
          <p:nvPr/>
        </p:nvSpPr>
        <p:spPr>
          <a:xfrm>
            <a:off x="7585823" y="3447532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3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71" name="直線接點 170"/>
          <p:cNvCxnSpPr>
            <a:stCxn id="94" idx="4"/>
            <a:endCxn id="65" idx="0"/>
          </p:cNvCxnSpPr>
          <p:nvPr/>
        </p:nvCxnSpPr>
        <p:spPr>
          <a:xfrm flipH="1">
            <a:off x="6751721" y="2102792"/>
            <a:ext cx="2914663" cy="13824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/>
          <p:cNvCxnSpPr>
            <a:stCxn id="75" idx="4"/>
            <a:endCxn id="146" idx="0"/>
          </p:cNvCxnSpPr>
          <p:nvPr/>
        </p:nvCxnSpPr>
        <p:spPr>
          <a:xfrm flipH="1">
            <a:off x="4229838" y="2730581"/>
            <a:ext cx="36504" cy="140917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/>
          <p:cNvCxnSpPr>
            <a:endCxn id="147" idx="0"/>
          </p:cNvCxnSpPr>
          <p:nvPr/>
        </p:nvCxnSpPr>
        <p:spPr>
          <a:xfrm flipH="1">
            <a:off x="5259129" y="2076064"/>
            <a:ext cx="74706" cy="207063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>
            <a:endCxn id="146" idx="0"/>
          </p:cNvCxnSpPr>
          <p:nvPr/>
        </p:nvCxnSpPr>
        <p:spPr>
          <a:xfrm flipH="1">
            <a:off x="4229838" y="2102792"/>
            <a:ext cx="1082213" cy="203696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>
            <a:endCxn id="65" idx="0"/>
          </p:cNvCxnSpPr>
          <p:nvPr/>
        </p:nvCxnSpPr>
        <p:spPr>
          <a:xfrm>
            <a:off x="5637714" y="2025516"/>
            <a:ext cx="1114007" cy="145972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/>
          <p:cNvCxnSpPr>
            <a:endCxn id="64" idx="1"/>
          </p:cNvCxnSpPr>
          <p:nvPr/>
        </p:nvCxnSpPr>
        <p:spPr>
          <a:xfrm>
            <a:off x="4438901" y="2659161"/>
            <a:ext cx="1128696" cy="109665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/>
          <p:cNvCxnSpPr/>
          <p:nvPr/>
        </p:nvCxnSpPr>
        <p:spPr>
          <a:xfrm flipH="1">
            <a:off x="7966964" y="2755379"/>
            <a:ext cx="119250" cy="141221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/>
          <p:cNvCxnSpPr>
            <a:stCxn id="94" idx="4"/>
          </p:cNvCxnSpPr>
          <p:nvPr/>
        </p:nvCxnSpPr>
        <p:spPr>
          <a:xfrm flipH="1">
            <a:off x="8001083" y="2102792"/>
            <a:ext cx="1665301" cy="206479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/>
          <p:cNvCxnSpPr/>
          <p:nvPr/>
        </p:nvCxnSpPr>
        <p:spPr>
          <a:xfrm flipH="1">
            <a:off x="9237122" y="1811642"/>
            <a:ext cx="1128359" cy="192675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接點 172"/>
          <p:cNvCxnSpPr/>
          <p:nvPr/>
        </p:nvCxnSpPr>
        <p:spPr>
          <a:xfrm flipH="1">
            <a:off x="6305784" y="2188555"/>
            <a:ext cx="287473" cy="195062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/>
          <p:cNvCxnSpPr>
            <a:endCxn id="65" idx="0"/>
          </p:cNvCxnSpPr>
          <p:nvPr/>
        </p:nvCxnSpPr>
        <p:spPr>
          <a:xfrm>
            <a:off x="6621120" y="2195619"/>
            <a:ext cx="130601" cy="128962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/>
          <p:cNvCxnSpPr>
            <a:stCxn id="76" idx="4"/>
            <a:endCxn id="150" idx="1"/>
          </p:cNvCxnSpPr>
          <p:nvPr/>
        </p:nvCxnSpPr>
        <p:spPr>
          <a:xfrm>
            <a:off x="7096976" y="1811642"/>
            <a:ext cx="646768" cy="259699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平行四邊形 55"/>
          <p:cNvSpPr/>
          <p:nvPr/>
        </p:nvSpPr>
        <p:spPr>
          <a:xfrm>
            <a:off x="2453539" y="1397754"/>
            <a:ext cx="9286875" cy="1437826"/>
          </a:xfrm>
          <a:prstGeom prst="parallelogram">
            <a:avLst>
              <a:gd name="adj" fmla="val 241964"/>
            </a:avLst>
          </a:prstGeom>
          <a:solidFill>
            <a:srgbClr val="D9D9D9">
              <a:alpha val="61961"/>
            </a:srgb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圓角矩形 63"/>
          <p:cNvSpPr/>
          <p:nvPr/>
        </p:nvSpPr>
        <p:spPr>
          <a:xfrm>
            <a:off x="5567597" y="3493875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1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5" name="圓角矩形 64"/>
          <p:cNvSpPr/>
          <p:nvPr/>
        </p:nvSpPr>
        <p:spPr>
          <a:xfrm>
            <a:off x="6526691" y="348524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1" name="橢圓 70"/>
          <p:cNvSpPr/>
          <p:nvPr/>
        </p:nvSpPr>
        <p:spPr>
          <a:xfrm>
            <a:off x="5681307" y="1444242"/>
            <a:ext cx="670835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11</a:t>
            </a:r>
            <a:endParaRPr lang="zh-TW" altLang="en-US" baseline="-25000" dirty="0"/>
          </a:p>
        </p:txBody>
      </p:sp>
      <p:sp>
        <p:nvSpPr>
          <p:cNvPr id="73" name="橢圓 72"/>
          <p:cNvSpPr/>
          <p:nvPr/>
        </p:nvSpPr>
        <p:spPr>
          <a:xfrm>
            <a:off x="5102499" y="1701431"/>
            <a:ext cx="651430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11</a:t>
            </a:r>
            <a:endParaRPr lang="zh-TW" altLang="en-US" baseline="-25000" dirty="0"/>
          </a:p>
        </p:txBody>
      </p:sp>
      <p:sp>
        <p:nvSpPr>
          <p:cNvPr id="75" name="橢圓 74"/>
          <p:cNvSpPr/>
          <p:nvPr/>
        </p:nvSpPr>
        <p:spPr>
          <a:xfrm>
            <a:off x="3872065" y="2263856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1M</a:t>
            </a:r>
            <a:endParaRPr lang="zh-TW" altLang="en-US" baseline="-25000" dirty="0"/>
          </a:p>
        </p:txBody>
      </p:sp>
      <p:sp>
        <p:nvSpPr>
          <p:cNvPr id="76" name="橢圓 75"/>
          <p:cNvSpPr/>
          <p:nvPr/>
        </p:nvSpPr>
        <p:spPr>
          <a:xfrm>
            <a:off x="6761558" y="1435405"/>
            <a:ext cx="670835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/>
              <a:t>2</a:t>
            </a:r>
            <a:r>
              <a:rPr lang="en-US" altLang="zh-TW" baseline="-25000" dirty="0" smtClean="0"/>
              <a:t>1</a:t>
            </a:r>
            <a:endParaRPr lang="zh-TW" altLang="en-US" baseline="-25000" dirty="0"/>
          </a:p>
        </p:txBody>
      </p:sp>
      <p:sp>
        <p:nvSpPr>
          <p:cNvPr id="80" name="橢圓 79"/>
          <p:cNvSpPr/>
          <p:nvPr/>
        </p:nvSpPr>
        <p:spPr>
          <a:xfrm>
            <a:off x="6263540" y="1756537"/>
            <a:ext cx="651430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21</a:t>
            </a:r>
            <a:endParaRPr lang="zh-TW" altLang="en-US" baseline="-25000" dirty="0"/>
          </a:p>
        </p:txBody>
      </p:sp>
      <p:sp>
        <p:nvSpPr>
          <p:cNvPr id="92" name="橢圓 91"/>
          <p:cNvSpPr/>
          <p:nvPr/>
        </p:nvSpPr>
        <p:spPr>
          <a:xfrm>
            <a:off x="10005991" y="1435405"/>
            <a:ext cx="718980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/>
              <a:t>N</a:t>
            </a:r>
            <a:r>
              <a:rPr lang="en-US" altLang="zh-TW" baseline="-25000" dirty="0" smtClean="0"/>
              <a:t>1</a:t>
            </a:r>
            <a:endParaRPr lang="zh-TW" altLang="en-US" baseline="-25000" dirty="0"/>
          </a:p>
        </p:txBody>
      </p:sp>
      <p:sp>
        <p:nvSpPr>
          <p:cNvPr id="94" name="橢圓 93"/>
          <p:cNvSpPr/>
          <p:nvPr/>
        </p:nvSpPr>
        <p:spPr>
          <a:xfrm>
            <a:off x="9303492" y="1688006"/>
            <a:ext cx="725783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N1</a:t>
            </a:r>
            <a:endParaRPr lang="zh-TW" altLang="en-US" baseline="-25000" dirty="0"/>
          </a:p>
        </p:txBody>
      </p:sp>
      <p:sp>
        <p:nvSpPr>
          <p:cNvPr id="4" name="文字方塊 3"/>
          <p:cNvSpPr txBox="1"/>
          <p:nvPr/>
        </p:nvSpPr>
        <p:spPr>
          <a:xfrm rot="19821393">
            <a:off x="4483164" y="1930567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95" name="文字方塊 94"/>
          <p:cNvSpPr txBox="1"/>
          <p:nvPr/>
        </p:nvSpPr>
        <p:spPr>
          <a:xfrm rot="19821393">
            <a:off x="5911136" y="1942329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…..</a:t>
            </a:r>
            <a:endParaRPr lang="zh-TW" altLang="en-US" sz="2000" b="1" dirty="0"/>
          </a:p>
        </p:txBody>
      </p:sp>
      <p:sp>
        <p:nvSpPr>
          <p:cNvPr id="96" name="文字方塊 95"/>
          <p:cNvSpPr txBox="1"/>
          <p:nvPr/>
        </p:nvSpPr>
        <p:spPr>
          <a:xfrm rot="20251648">
            <a:off x="8519880" y="1988500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……….</a:t>
            </a:r>
            <a:endParaRPr lang="zh-TW" altLang="en-US" sz="2000" b="1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6721813" y="2309355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145" name="圓角矩形 144"/>
          <p:cNvSpPr/>
          <p:nvPr/>
        </p:nvSpPr>
        <p:spPr>
          <a:xfrm>
            <a:off x="8761304" y="3520261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4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6" name="圓角矩形 145"/>
          <p:cNvSpPr/>
          <p:nvPr/>
        </p:nvSpPr>
        <p:spPr>
          <a:xfrm>
            <a:off x="4004808" y="413975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5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7" name="圓角矩形 146"/>
          <p:cNvSpPr/>
          <p:nvPr/>
        </p:nvSpPr>
        <p:spPr>
          <a:xfrm>
            <a:off x="5034099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6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9" name="圓角矩形 148"/>
          <p:cNvSpPr/>
          <p:nvPr/>
        </p:nvSpPr>
        <p:spPr>
          <a:xfrm>
            <a:off x="6076631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7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6863596" y="4208579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78" name="橢圓 77"/>
          <p:cNvSpPr/>
          <p:nvPr/>
        </p:nvSpPr>
        <p:spPr>
          <a:xfrm>
            <a:off x="5241122" y="2308295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2V</a:t>
            </a:r>
            <a:endParaRPr lang="zh-TW" altLang="en-US" baseline="-25000" dirty="0"/>
          </a:p>
        </p:txBody>
      </p:sp>
      <p:sp>
        <p:nvSpPr>
          <p:cNvPr id="93" name="橢圓 92"/>
          <p:cNvSpPr/>
          <p:nvPr/>
        </p:nvSpPr>
        <p:spPr>
          <a:xfrm>
            <a:off x="7663543" y="2253754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d</a:t>
            </a:r>
            <a:r>
              <a:rPr lang="en-US" altLang="zh-TW" baseline="-25000" dirty="0" err="1" smtClean="0"/>
              <a:t>NW</a:t>
            </a:r>
            <a:endParaRPr lang="zh-TW" altLang="en-US" baseline="-25000" dirty="0"/>
          </a:p>
        </p:txBody>
      </p:sp>
      <p:cxnSp>
        <p:nvCxnSpPr>
          <p:cNvPr id="180" name="直線接點 179"/>
          <p:cNvCxnSpPr/>
          <p:nvPr/>
        </p:nvCxnSpPr>
        <p:spPr>
          <a:xfrm flipV="1">
            <a:off x="8252593" y="1392716"/>
            <a:ext cx="3463729" cy="143782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字方塊 193"/>
          <p:cNvSpPr txBox="1"/>
          <p:nvPr/>
        </p:nvSpPr>
        <p:spPr>
          <a:xfrm>
            <a:off x="1293800" y="3995445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zh-TW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向下箭號 196"/>
          <p:cNvSpPr/>
          <p:nvPr/>
        </p:nvSpPr>
        <p:spPr>
          <a:xfrm>
            <a:off x="1889790" y="2949263"/>
            <a:ext cx="381000" cy="970433"/>
          </a:xfrm>
          <a:prstGeom prst="downArrow">
            <a:avLst/>
          </a:prstGeom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圓角矩形 149"/>
          <p:cNvSpPr/>
          <p:nvPr/>
        </p:nvSpPr>
        <p:spPr>
          <a:xfrm>
            <a:off x="7743744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err="1" smtClean="0">
                <a:solidFill>
                  <a:schemeClr val="tx1"/>
                </a:solidFill>
              </a:rPr>
              <a:t>J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79" name="直線接點 178"/>
          <p:cNvCxnSpPr/>
          <p:nvPr/>
        </p:nvCxnSpPr>
        <p:spPr>
          <a:xfrm>
            <a:off x="2474672" y="2830542"/>
            <a:ext cx="5759914" cy="295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橢圓 115"/>
          <p:cNvSpPr/>
          <p:nvPr/>
        </p:nvSpPr>
        <p:spPr>
          <a:xfrm>
            <a:off x="5370281" y="5801557"/>
            <a:ext cx="1474529" cy="680662"/>
          </a:xfrm>
          <a:prstGeom prst="ellipse">
            <a:avLst/>
          </a:prstGeom>
          <a:solidFill>
            <a:srgbClr val="7030A0"/>
          </a:soli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>
              <a:xfrm>
                <a:off x="5829606" y="5570414"/>
                <a:ext cx="754437" cy="693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4000" i="1" baseline="-2500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4000" i="1" baseline="-2500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4000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4000" i="1" baseline="-25000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</m:oMath>
                  </m:oMathPara>
                </a14:m>
                <a:endParaRPr lang="zh-TW" altLang="en-US" sz="4000" baseline="-25000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06" y="5570414"/>
                <a:ext cx="754437" cy="693716"/>
              </a:xfrm>
              <a:prstGeom prst="rect">
                <a:avLst/>
              </a:prstGeom>
              <a:blipFill rotWithShape="0">
                <a:blip r:embed="rId2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文字方塊 117"/>
          <p:cNvSpPr txBox="1"/>
          <p:nvPr/>
        </p:nvSpPr>
        <p:spPr>
          <a:xfrm>
            <a:off x="1157079" y="5962446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向下箭號 118"/>
          <p:cNvSpPr/>
          <p:nvPr/>
        </p:nvSpPr>
        <p:spPr>
          <a:xfrm rot="10800000">
            <a:off x="1812637" y="4839978"/>
            <a:ext cx="381000" cy="970433"/>
          </a:xfrm>
          <a:prstGeom prst="downArrow">
            <a:avLst/>
          </a:prstGeom>
          <a:solidFill>
            <a:srgbClr val="7030A0"/>
          </a:solidFill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文字方塊 106"/>
          <p:cNvSpPr txBox="1"/>
          <p:nvPr/>
        </p:nvSpPr>
        <p:spPr>
          <a:xfrm>
            <a:off x="1155008" y="2120289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/>
          <p:cNvGrpSpPr/>
          <p:nvPr/>
        </p:nvGrpSpPr>
        <p:grpSpPr>
          <a:xfrm>
            <a:off x="1155008" y="1125305"/>
            <a:ext cx="10389688" cy="3640857"/>
            <a:chOff x="1155008" y="1125305"/>
            <a:chExt cx="10389688" cy="3640857"/>
          </a:xfrm>
        </p:grpSpPr>
        <p:sp>
          <p:nvSpPr>
            <p:cNvPr id="58" name="平行四邊形 57"/>
            <p:cNvSpPr/>
            <p:nvPr/>
          </p:nvSpPr>
          <p:spPr>
            <a:xfrm>
              <a:off x="2220494" y="3375512"/>
              <a:ext cx="9305924" cy="1390650"/>
            </a:xfrm>
            <a:prstGeom prst="parallelogram">
              <a:avLst>
                <a:gd name="adj" fmla="val 241964"/>
              </a:avLst>
            </a:prstGeom>
            <a:solidFill>
              <a:srgbClr val="D9D9D9">
                <a:alpha val="61961"/>
              </a:srgb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橢圓 67"/>
                <p:cNvSpPr/>
                <p:nvPr/>
              </p:nvSpPr>
              <p:spPr>
                <a:xfrm>
                  <a:off x="6548915" y="3490094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橢圓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8915" y="3490094"/>
                  <a:ext cx="788554" cy="466725"/>
                </a:xfrm>
                <a:prstGeom prst="ellipse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橢圓 61"/>
                <p:cNvSpPr/>
                <p:nvPr/>
              </p:nvSpPr>
              <p:spPr>
                <a:xfrm>
                  <a:off x="5429657" y="3497421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橢圓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9657" y="3497421"/>
                  <a:ext cx="788554" cy="466725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接點 100"/>
            <p:cNvCxnSpPr/>
            <p:nvPr/>
          </p:nvCxnSpPr>
          <p:spPr>
            <a:xfrm>
              <a:off x="6019078" y="2823796"/>
              <a:ext cx="972821" cy="71166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>
              <a:stCxn id="60" idx="4"/>
              <a:endCxn id="81" idx="0"/>
            </p:cNvCxnSpPr>
            <p:nvPr/>
          </p:nvCxnSpPr>
          <p:spPr>
            <a:xfrm>
              <a:off x="6003478" y="2828192"/>
              <a:ext cx="475701" cy="140174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>
              <a:endCxn id="81" idx="7"/>
            </p:cNvCxnSpPr>
            <p:nvPr/>
          </p:nvCxnSpPr>
          <p:spPr>
            <a:xfrm flipH="1">
              <a:off x="6757975" y="2823112"/>
              <a:ext cx="347184" cy="147517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>
            <a:xfrm>
              <a:off x="4853808" y="2785628"/>
              <a:ext cx="565607" cy="149642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>
              <a:endCxn id="67" idx="0"/>
            </p:cNvCxnSpPr>
            <p:nvPr/>
          </p:nvCxnSpPr>
          <p:spPr>
            <a:xfrm flipH="1">
              <a:off x="8038923" y="1582434"/>
              <a:ext cx="1832215" cy="197165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>
              <a:off x="6799933" y="1548107"/>
              <a:ext cx="934367" cy="271909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/>
            <p:cNvCxnSpPr>
              <a:endCxn id="63" idx="1"/>
            </p:cNvCxnSpPr>
            <p:nvPr/>
          </p:nvCxnSpPr>
          <p:spPr>
            <a:xfrm>
              <a:off x="7924211" y="1504031"/>
              <a:ext cx="885025" cy="205441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>
              <a:off x="8801010" y="1552842"/>
              <a:ext cx="287022" cy="200125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>
              <a:endCxn id="62" idx="0"/>
            </p:cNvCxnSpPr>
            <p:nvPr/>
          </p:nvCxnSpPr>
          <p:spPr>
            <a:xfrm flipH="1">
              <a:off x="5823934" y="1562106"/>
              <a:ext cx="948468" cy="193531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>
              <a:stCxn id="70" idx="5"/>
            </p:cNvCxnSpPr>
            <p:nvPr/>
          </p:nvCxnSpPr>
          <p:spPr>
            <a:xfrm>
              <a:off x="7526203" y="2080193"/>
              <a:ext cx="1297013" cy="150691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接點 157"/>
            <p:cNvCxnSpPr>
              <a:endCxn id="69" idx="0"/>
            </p:cNvCxnSpPr>
            <p:nvPr/>
          </p:nvCxnSpPr>
          <p:spPr>
            <a:xfrm>
              <a:off x="3790257" y="2785628"/>
              <a:ext cx="516628" cy="140431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接點 159"/>
            <p:cNvCxnSpPr/>
            <p:nvPr/>
          </p:nvCxnSpPr>
          <p:spPr>
            <a:xfrm>
              <a:off x="3817399" y="2785628"/>
              <a:ext cx="1744643" cy="80147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接點 155"/>
            <p:cNvCxnSpPr>
              <a:endCxn id="82" idx="1"/>
            </p:cNvCxnSpPr>
            <p:nvPr/>
          </p:nvCxnSpPr>
          <p:spPr>
            <a:xfrm>
              <a:off x="7230920" y="2097703"/>
              <a:ext cx="504557" cy="218435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>
              <a:endCxn id="79" idx="0"/>
            </p:cNvCxnSpPr>
            <p:nvPr/>
          </p:nvCxnSpPr>
          <p:spPr>
            <a:xfrm flipH="1">
              <a:off x="5429657" y="1879306"/>
              <a:ext cx="1714900" cy="234697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平行四邊形 55"/>
            <p:cNvSpPr/>
            <p:nvPr/>
          </p:nvSpPr>
          <p:spPr>
            <a:xfrm>
              <a:off x="2493503" y="1125305"/>
              <a:ext cx="9051193" cy="1740983"/>
            </a:xfrm>
            <a:prstGeom prst="parallelogram">
              <a:avLst>
                <a:gd name="adj" fmla="val 241964"/>
              </a:avLst>
            </a:prstGeom>
            <a:solidFill>
              <a:srgbClr val="D9D9D9">
                <a:alpha val="61961"/>
              </a:srgb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橢圓 70"/>
                <p:cNvSpPr/>
                <p:nvPr/>
              </p:nvSpPr>
              <p:spPr>
                <a:xfrm>
                  <a:off x="6463323" y="1140574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1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71" name="橢圓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3323" y="1140574"/>
                  <a:ext cx="781651" cy="376237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文字方塊 150"/>
            <p:cNvSpPr txBox="1"/>
            <p:nvPr/>
          </p:nvSpPr>
          <p:spPr>
            <a:xfrm>
              <a:off x="7019100" y="4284346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p:sp>
          <p:nvSpPr>
            <p:cNvPr id="194" name="文字方塊 193"/>
            <p:cNvSpPr txBox="1"/>
            <p:nvPr/>
          </p:nvSpPr>
          <p:spPr>
            <a:xfrm>
              <a:off x="1293800" y="3995445"/>
              <a:ext cx="169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Predicates</a:t>
              </a:r>
              <a:endPara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向下箭號 196"/>
            <p:cNvSpPr/>
            <p:nvPr/>
          </p:nvSpPr>
          <p:spPr>
            <a:xfrm>
              <a:off x="1889790" y="2949263"/>
              <a:ext cx="381000" cy="970433"/>
            </a:xfrm>
            <a:prstGeom prst="downArrow">
              <a:avLst/>
            </a:prstGeom>
            <a:scene3d>
              <a:camera prst="isometricLeftDown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/>
                <p:cNvSpPr txBox="1"/>
                <p:nvPr/>
              </p:nvSpPr>
              <p:spPr>
                <a:xfrm>
                  <a:off x="1155008" y="2120289"/>
                  <a:ext cx="169211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7" name="文字方塊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008" y="2120289"/>
                  <a:ext cx="1692114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橢圓 50"/>
                <p:cNvSpPr/>
                <p:nvPr/>
              </p:nvSpPr>
              <p:spPr>
                <a:xfrm>
                  <a:off x="7417135" y="1177131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2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1" name="橢圓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7135" y="1177131"/>
                  <a:ext cx="781651" cy="376237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橢圓 51"/>
                <p:cNvSpPr/>
                <p:nvPr/>
              </p:nvSpPr>
              <p:spPr>
                <a:xfrm>
                  <a:off x="8408550" y="1197465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2" name="橢圓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8550" y="1197465"/>
                  <a:ext cx="781651" cy="376237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橢圓 53"/>
                <p:cNvSpPr/>
                <p:nvPr/>
              </p:nvSpPr>
              <p:spPr>
                <a:xfrm>
                  <a:off x="9433472" y="1206197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4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4" name="橢圓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472" y="1206197"/>
                  <a:ext cx="781651" cy="376237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橢圓 54"/>
                <p:cNvSpPr/>
                <p:nvPr/>
              </p:nvSpPr>
              <p:spPr>
                <a:xfrm>
                  <a:off x="3385687" y="2421343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5" name="橢圓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5687" y="2421343"/>
                  <a:ext cx="781651" cy="376237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橢圓 58"/>
                <p:cNvSpPr/>
                <p:nvPr/>
              </p:nvSpPr>
              <p:spPr>
                <a:xfrm>
                  <a:off x="4438036" y="2421342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9" name="橢圓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8036" y="2421342"/>
                  <a:ext cx="781651" cy="376237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橢圓 59"/>
                <p:cNvSpPr/>
                <p:nvPr/>
              </p:nvSpPr>
              <p:spPr>
                <a:xfrm>
                  <a:off x="5612652" y="2451955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60" name="橢圓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2652" y="2451955"/>
                  <a:ext cx="781651" cy="376237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橢圓 60"/>
                <p:cNvSpPr/>
                <p:nvPr/>
              </p:nvSpPr>
              <p:spPr>
                <a:xfrm>
                  <a:off x="6773930" y="2445266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61" name="橢圓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930" y="2445266"/>
                  <a:ext cx="781651" cy="376237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橢圓 62"/>
                <p:cNvSpPr/>
                <p:nvPr/>
              </p:nvSpPr>
              <p:spPr>
                <a:xfrm>
                  <a:off x="8693755" y="3490093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橢圓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3755" y="3490093"/>
                  <a:ext cx="788554" cy="466725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橢圓 66"/>
                <p:cNvSpPr/>
                <p:nvPr/>
              </p:nvSpPr>
              <p:spPr>
                <a:xfrm>
                  <a:off x="7644646" y="3554092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橢圓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4646" y="3554092"/>
                  <a:ext cx="788554" cy="466725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橢圓 68"/>
                <p:cNvSpPr/>
                <p:nvPr/>
              </p:nvSpPr>
              <p:spPr>
                <a:xfrm>
                  <a:off x="3912608" y="418994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橢圓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2608" y="4189940"/>
                  <a:ext cx="788554" cy="466725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橢圓 69"/>
                <p:cNvSpPr/>
                <p:nvPr/>
              </p:nvSpPr>
              <p:spPr>
                <a:xfrm>
                  <a:off x="6859022" y="1759055"/>
                  <a:ext cx="781651" cy="376237"/>
                </a:xfrm>
                <a:prstGeom prst="ellipse">
                  <a:avLst/>
                </a:prstGeom>
                <a:solidFill>
                  <a:srgbClr val="C00000"/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g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70" name="橢圓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022" y="1759055"/>
                  <a:ext cx="781651" cy="376237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文字方塊 71"/>
            <p:cNvSpPr txBox="1"/>
            <p:nvPr/>
          </p:nvSpPr>
          <p:spPr>
            <a:xfrm rot="8958944">
              <a:off x="7450594" y="1646277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p:sp>
          <p:nvSpPr>
            <p:cNvPr id="74" name="文字方塊 73"/>
            <p:cNvSpPr txBox="1"/>
            <p:nvPr/>
          </p:nvSpPr>
          <p:spPr>
            <a:xfrm rot="8958944">
              <a:off x="6193743" y="2227439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橢圓 78"/>
                <p:cNvSpPr/>
                <p:nvPr/>
              </p:nvSpPr>
              <p:spPr>
                <a:xfrm>
                  <a:off x="5035380" y="4226277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橢圓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380" y="4226277"/>
                  <a:ext cx="788554" cy="466725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橢圓 80"/>
                <p:cNvSpPr/>
                <p:nvPr/>
              </p:nvSpPr>
              <p:spPr>
                <a:xfrm>
                  <a:off x="6084902" y="4229939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橢圓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902" y="4229939"/>
                  <a:ext cx="788554" cy="466725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橢圓 81"/>
                <p:cNvSpPr/>
                <p:nvPr/>
              </p:nvSpPr>
              <p:spPr>
                <a:xfrm>
                  <a:off x="7619996" y="4213703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a14:m>
                  <a:r>
                    <a:rPr lang="en-US" altLang="zh-TW" baseline="-25000" dirty="0" smtClean="0">
                      <a:solidFill>
                        <a:schemeClr val="tx1"/>
                      </a:solidFill>
                    </a:rPr>
                    <a:t>Z</a:t>
                  </a:r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橢圓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9996" y="4213703"/>
                  <a:ext cx="788554" cy="466725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7317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382547" y="-1093076"/>
            <a:ext cx="10809453" cy="7983100"/>
            <a:chOff x="1382547" y="-1125100"/>
            <a:chExt cx="10809453" cy="7983100"/>
          </a:xfrm>
        </p:grpSpPr>
        <p:cxnSp>
          <p:nvCxnSpPr>
            <p:cNvPr id="32" name="直線接點 31"/>
            <p:cNvCxnSpPr/>
            <p:nvPr/>
          </p:nvCxnSpPr>
          <p:spPr>
            <a:xfrm flipH="1" flipV="1">
              <a:off x="4547759" y="5039415"/>
              <a:ext cx="1313108" cy="1260191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H="1" flipV="1">
              <a:off x="5484597" y="5046353"/>
              <a:ext cx="570477" cy="1253253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116" idx="7"/>
            </p:cNvCxnSpPr>
            <p:nvPr/>
          </p:nvCxnSpPr>
          <p:spPr>
            <a:xfrm flipV="1">
              <a:off x="6854338" y="5046353"/>
              <a:ext cx="1339904" cy="1230666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群組 2"/>
            <p:cNvGrpSpPr/>
            <p:nvPr/>
          </p:nvGrpSpPr>
          <p:grpSpPr>
            <a:xfrm>
              <a:off x="1480805" y="-1125100"/>
              <a:ext cx="10711195" cy="6267043"/>
              <a:chOff x="1471518" y="222144"/>
              <a:chExt cx="10711195" cy="6267043"/>
            </a:xfrm>
          </p:grpSpPr>
          <p:sp>
            <p:nvSpPr>
              <p:cNvPr id="58" name="平行四邊形 57"/>
              <p:cNvSpPr/>
              <p:nvPr/>
            </p:nvSpPr>
            <p:spPr>
              <a:xfrm>
                <a:off x="2436675" y="5098537"/>
                <a:ext cx="9305924" cy="1390650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1" name="直線接點 170"/>
              <p:cNvCxnSpPr>
                <a:stCxn id="94" idx="4"/>
              </p:cNvCxnSpPr>
              <p:nvPr/>
            </p:nvCxnSpPr>
            <p:spPr>
              <a:xfrm flipH="1">
                <a:off x="6967902" y="3825817"/>
                <a:ext cx="2914663" cy="138245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/>
              <p:cNvCxnSpPr>
                <a:stCxn id="75" idx="4"/>
              </p:cNvCxnSpPr>
              <p:nvPr/>
            </p:nvCxnSpPr>
            <p:spPr>
              <a:xfrm flipH="1">
                <a:off x="4446019" y="4453606"/>
                <a:ext cx="36504" cy="1409178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57"/>
              <p:cNvCxnSpPr/>
              <p:nvPr/>
            </p:nvCxnSpPr>
            <p:spPr>
              <a:xfrm flipH="1">
                <a:off x="5475310" y="3799089"/>
                <a:ext cx="74706" cy="207063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接點 159"/>
              <p:cNvCxnSpPr/>
              <p:nvPr/>
            </p:nvCxnSpPr>
            <p:spPr>
              <a:xfrm flipH="1">
                <a:off x="4446019" y="3825817"/>
                <a:ext cx="1082213" cy="203696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線接點 162"/>
              <p:cNvCxnSpPr/>
              <p:nvPr/>
            </p:nvCxnSpPr>
            <p:spPr>
              <a:xfrm>
                <a:off x="5853895" y="3748541"/>
                <a:ext cx="1114007" cy="14597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接點 155"/>
              <p:cNvCxnSpPr/>
              <p:nvPr/>
            </p:nvCxnSpPr>
            <p:spPr>
              <a:xfrm>
                <a:off x="4655082" y="4382186"/>
                <a:ext cx="1128696" cy="1096652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線接點 166"/>
              <p:cNvCxnSpPr>
                <a:stCxn id="94" idx="4"/>
              </p:cNvCxnSpPr>
              <p:nvPr/>
            </p:nvCxnSpPr>
            <p:spPr>
              <a:xfrm flipH="1">
                <a:off x="8217264" y="3825817"/>
                <a:ext cx="1665301" cy="206479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線接點 169"/>
              <p:cNvCxnSpPr/>
              <p:nvPr/>
            </p:nvCxnSpPr>
            <p:spPr>
              <a:xfrm flipH="1">
                <a:off x="9453303" y="3534667"/>
                <a:ext cx="1128359" cy="192675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線接點 172"/>
              <p:cNvCxnSpPr/>
              <p:nvPr/>
            </p:nvCxnSpPr>
            <p:spPr>
              <a:xfrm flipH="1">
                <a:off x="6521965" y="3911580"/>
                <a:ext cx="287473" cy="195062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線接點 174"/>
              <p:cNvCxnSpPr/>
              <p:nvPr/>
            </p:nvCxnSpPr>
            <p:spPr>
              <a:xfrm>
                <a:off x="6837301" y="3918644"/>
                <a:ext cx="130601" cy="128962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線接點 176"/>
              <p:cNvCxnSpPr>
                <a:stCxn id="76" idx="4"/>
              </p:cNvCxnSpPr>
              <p:nvPr/>
            </p:nvCxnSpPr>
            <p:spPr>
              <a:xfrm>
                <a:off x="7313157" y="3534667"/>
                <a:ext cx="646768" cy="259699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平行四邊形 55"/>
              <p:cNvSpPr/>
              <p:nvPr/>
            </p:nvSpPr>
            <p:spPr>
              <a:xfrm>
                <a:off x="2669720" y="3120779"/>
                <a:ext cx="9286875" cy="1437826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8" name="直線接點 37"/>
              <p:cNvCxnSpPr>
                <a:stCxn id="86" idx="4"/>
                <a:endCxn id="75" idx="0"/>
              </p:cNvCxnSpPr>
              <p:nvPr/>
            </p:nvCxnSpPr>
            <p:spPr>
              <a:xfrm flipH="1">
                <a:off x="4482523" y="2726261"/>
                <a:ext cx="111898" cy="1260620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/>
              <p:cNvCxnSpPr>
                <a:stCxn id="84" idx="4"/>
                <a:endCxn id="73" idx="0"/>
              </p:cNvCxnSpPr>
              <p:nvPr/>
            </p:nvCxnSpPr>
            <p:spPr>
              <a:xfrm flipH="1">
                <a:off x="5644395" y="2158324"/>
                <a:ext cx="49307" cy="1266132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>
                <a:stCxn id="83" idx="4"/>
                <a:endCxn id="71" idx="0"/>
              </p:cNvCxnSpPr>
              <p:nvPr/>
            </p:nvCxnSpPr>
            <p:spPr>
              <a:xfrm flipH="1">
                <a:off x="6232906" y="1807322"/>
                <a:ext cx="132486" cy="1359945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>
                <a:stCxn id="91" idx="4"/>
                <a:endCxn id="80" idx="0"/>
              </p:cNvCxnSpPr>
              <p:nvPr/>
            </p:nvCxnSpPr>
            <p:spPr>
              <a:xfrm flipH="1">
                <a:off x="6805436" y="2167003"/>
                <a:ext cx="82809" cy="1312559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接點 105"/>
              <p:cNvCxnSpPr>
                <a:stCxn id="88" idx="4"/>
                <a:endCxn id="76" idx="0"/>
              </p:cNvCxnSpPr>
              <p:nvPr/>
            </p:nvCxnSpPr>
            <p:spPr>
              <a:xfrm flipH="1">
                <a:off x="7313157" y="1807322"/>
                <a:ext cx="111898" cy="1351108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/>
              <p:cNvCxnSpPr>
                <a:stCxn id="102" idx="4"/>
                <a:endCxn id="93" idx="0"/>
              </p:cNvCxnSpPr>
              <p:nvPr/>
            </p:nvCxnSpPr>
            <p:spPr>
              <a:xfrm flipH="1">
                <a:off x="8274001" y="2772668"/>
                <a:ext cx="158580" cy="1204111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/>
              <p:cNvCxnSpPr>
                <a:stCxn id="103" idx="4"/>
                <a:endCxn id="94" idx="0"/>
              </p:cNvCxnSpPr>
              <p:nvPr/>
            </p:nvCxnSpPr>
            <p:spPr>
              <a:xfrm flipH="1">
                <a:off x="9882565" y="2160030"/>
                <a:ext cx="21902" cy="1251001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/>
              <p:cNvCxnSpPr>
                <a:endCxn id="92" idx="0"/>
              </p:cNvCxnSpPr>
              <p:nvPr/>
            </p:nvCxnSpPr>
            <p:spPr>
              <a:xfrm flipH="1">
                <a:off x="10581662" y="1831511"/>
                <a:ext cx="22593" cy="1326919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>
                <a:stCxn id="90" idx="4"/>
                <a:endCxn id="78" idx="0"/>
              </p:cNvCxnSpPr>
              <p:nvPr/>
            </p:nvCxnSpPr>
            <p:spPr>
              <a:xfrm flipH="1">
                <a:off x="5851580" y="2750128"/>
                <a:ext cx="102168" cy="1281192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平行四邊形 81"/>
              <p:cNvSpPr/>
              <p:nvPr/>
            </p:nvSpPr>
            <p:spPr>
              <a:xfrm>
                <a:off x="2796979" y="1374616"/>
                <a:ext cx="9286875" cy="1437826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3" name="直線接點 32"/>
              <p:cNvCxnSpPr>
                <a:stCxn id="61" idx="5"/>
                <a:endCxn id="103" idx="0"/>
              </p:cNvCxnSpPr>
              <p:nvPr/>
            </p:nvCxnSpPr>
            <p:spPr>
              <a:xfrm>
                <a:off x="9427545" y="880266"/>
                <a:ext cx="476922" cy="86497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>
                <a:stCxn id="61" idx="6"/>
                <a:endCxn id="101" idx="1"/>
              </p:cNvCxnSpPr>
              <p:nvPr/>
            </p:nvCxnSpPr>
            <p:spPr>
              <a:xfrm>
                <a:off x="9522399" y="735616"/>
                <a:ext cx="846967" cy="76339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/>
              <p:cNvCxnSpPr>
                <a:stCxn id="59" idx="2"/>
              </p:cNvCxnSpPr>
              <p:nvPr/>
            </p:nvCxnSpPr>
            <p:spPr>
              <a:xfrm flipH="1">
                <a:off x="4651509" y="734711"/>
                <a:ext cx="827960" cy="1524825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/>
              <p:cNvCxnSpPr>
                <a:stCxn id="59" idx="4"/>
                <a:endCxn id="84" idx="0"/>
              </p:cNvCxnSpPr>
              <p:nvPr/>
            </p:nvCxnSpPr>
            <p:spPr>
              <a:xfrm flipH="1">
                <a:off x="5693702" y="980498"/>
                <a:ext cx="95847" cy="763040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>
                <a:stCxn id="59" idx="5"/>
                <a:endCxn id="83" idx="0"/>
              </p:cNvCxnSpPr>
              <p:nvPr/>
            </p:nvCxnSpPr>
            <p:spPr>
              <a:xfrm>
                <a:off x="6008808" y="908509"/>
                <a:ext cx="356584" cy="52257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>
                <a:stCxn id="59" idx="3"/>
              </p:cNvCxnSpPr>
              <p:nvPr/>
            </p:nvCxnSpPr>
            <p:spPr>
              <a:xfrm flipH="1">
                <a:off x="5229225" y="908509"/>
                <a:ext cx="341064" cy="1258494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/>
              <p:cNvCxnSpPr>
                <a:stCxn id="60" idx="2"/>
                <a:endCxn id="90" idx="0"/>
              </p:cNvCxnSpPr>
              <p:nvPr/>
            </p:nvCxnSpPr>
            <p:spPr>
              <a:xfrm flipH="1">
                <a:off x="5953748" y="737076"/>
                <a:ext cx="523358" cy="1546327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>
                <a:stCxn id="60" idx="4"/>
              </p:cNvCxnSpPr>
              <p:nvPr/>
            </p:nvCxnSpPr>
            <p:spPr>
              <a:xfrm flipH="1">
                <a:off x="6776764" y="971514"/>
                <a:ext cx="10422" cy="83580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>
                <a:stCxn id="60" idx="5"/>
                <a:endCxn id="88" idx="0"/>
              </p:cNvCxnSpPr>
              <p:nvPr/>
            </p:nvCxnSpPr>
            <p:spPr>
              <a:xfrm>
                <a:off x="7006445" y="902849"/>
                <a:ext cx="418610" cy="52823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>
                <a:stCxn id="61" idx="3"/>
                <a:endCxn id="102" idx="0"/>
              </p:cNvCxnSpPr>
              <p:nvPr/>
            </p:nvCxnSpPr>
            <p:spPr>
              <a:xfrm flipH="1">
                <a:off x="8432581" y="880266"/>
                <a:ext cx="536971" cy="1425677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平行四邊形 1"/>
              <p:cNvSpPr/>
              <p:nvPr/>
            </p:nvSpPr>
            <p:spPr>
              <a:xfrm>
                <a:off x="3724275" y="222145"/>
                <a:ext cx="8430220" cy="907477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/>
              <p:cNvSpPr/>
              <p:nvPr/>
            </p:nvSpPr>
            <p:spPr>
              <a:xfrm>
                <a:off x="5479469" y="488924"/>
                <a:ext cx="620159" cy="49157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橢圓 59"/>
              <p:cNvSpPr/>
              <p:nvPr/>
            </p:nvSpPr>
            <p:spPr>
              <a:xfrm>
                <a:off x="6477106" y="502638"/>
                <a:ext cx="620159" cy="46887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橢圓 60"/>
              <p:cNvSpPr/>
              <p:nvPr/>
            </p:nvSpPr>
            <p:spPr>
              <a:xfrm>
                <a:off x="8874698" y="531049"/>
                <a:ext cx="647701" cy="4091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橢圓 70"/>
              <p:cNvSpPr/>
              <p:nvPr/>
            </p:nvSpPr>
            <p:spPr>
              <a:xfrm>
                <a:off x="5897488" y="3167267"/>
                <a:ext cx="670835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11</a:t>
                </a:r>
                <a:endParaRPr lang="zh-TW" altLang="en-US" baseline="-25000" dirty="0"/>
              </a:p>
            </p:txBody>
          </p:sp>
          <p:sp>
            <p:nvSpPr>
              <p:cNvPr id="73" name="橢圓 72"/>
              <p:cNvSpPr/>
              <p:nvPr/>
            </p:nvSpPr>
            <p:spPr>
              <a:xfrm>
                <a:off x="5318680" y="3424456"/>
                <a:ext cx="651430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11</a:t>
                </a:r>
                <a:endParaRPr lang="zh-TW" altLang="en-US" baseline="-25000" dirty="0"/>
              </a:p>
            </p:txBody>
          </p:sp>
          <p:sp>
            <p:nvSpPr>
              <p:cNvPr id="75" name="橢圓 74"/>
              <p:cNvSpPr/>
              <p:nvPr/>
            </p:nvSpPr>
            <p:spPr>
              <a:xfrm>
                <a:off x="4088246" y="3986881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1M</a:t>
                </a:r>
                <a:endParaRPr lang="zh-TW" altLang="en-US" baseline="-25000" dirty="0"/>
              </a:p>
            </p:txBody>
          </p:sp>
          <p:sp>
            <p:nvSpPr>
              <p:cNvPr id="76" name="橢圓 75"/>
              <p:cNvSpPr/>
              <p:nvPr/>
            </p:nvSpPr>
            <p:spPr>
              <a:xfrm>
                <a:off x="6977739" y="3158430"/>
                <a:ext cx="670835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/>
                  <a:t>2</a:t>
                </a:r>
                <a:r>
                  <a:rPr lang="en-US" altLang="zh-TW" baseline="-25000" dirty="0" smtClean="0"/>
                  <a:t>1</a:t>
                </a:r>
                <a:endParaRPr lang="zh-TW" altLang="en-US" baseline="-25000" dirty="0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6479721" y="3479562"/>
                <a:ext cx="651430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21</a:t>
                </a:r>
                <a:endParaRPr lang="zh-TW" altLang="en-US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橢圓 82"/>
                  <p:cNvSpPr/>
                  <p:nvPr/>
                </p:nvSpPr>
                <p:spPr>
                  <a:xfrm>
                    <a:off x="6029974" y="143108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3" name="橢圓 8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974" y="143108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橢圓 83"/>
                  <p:cNvSpPr/>
                  <p:nvPr/>
                </p:nvSpPr>
                <p:spPr>
                  <a:xfrm>
                    <a:off x="5367987" y="1743538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4" name="橢圓 8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7987" y="1743538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橢圓 85"/>
                  <p:cNvSpPr/>
                  <p:nvPr/>
                </p:nvSpPr>
                <p:spPr>
                  <a:xfrm>
                    <a:off x="4200144" y="2259536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6" name="橢圓 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0144" y="2259536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橢圓 87"/>
                  <p:cNvSpPr/>
                  <p:nvPr/>
                </p:nvSpPr>
                <p:spPr>
                  <a:xfrm>
                    <a:off x="7089637" y="143108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8" name="橢圓 8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9637" y="143108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橢圓 90"/>
                  <p:cNvSpPr/>
                  <p:nvPr/>
                </p:nvSpPr>
                <p:spPr>
                  <a:xfrm>
                    <a:off x="6562530" y="1752217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91" name="橢圓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2530" y="1752217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2" name="橢圓 91"/>
              <p:cNvSpPr/>
              <p:nvPr/>
            </p:nvSpPr>
            <p:spPr>
              <a:xfrm>
                <a:off x="10222172" y="3158430"/>
                <a:ext cx="718980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/>
                  <a:t>N</a:t>
                </a:r>
                <a:r>
                  <a:rPr lang="en-US" altLang="zh-TW" baseline="-25000" dirty="0" smtClean="0"/>
                  <a:t>1</a:t>
                </a:r>
                <a:endParaRPr lang="zh-TW" altLang="en-US" baseline="-25000" dirty="0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9519673" y="3411031"/>
                <a:ext cx="725783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N1</a:t>
                </a:r>
                <a:endParaRPr lang="zh-TW" altLang="en-US" baseline="-25000" dirty="0"/>
              </a:p>
            </p:txBody>
          </p:sp>
          <p:sp>
            <p:nvSpPr>
              <p:cNvPr id="4" name="文字方塊 3"/>
              <p:cNvSpPr txBox="1"/>
              <p:nvPr/>
            </p:nvSpPr>
            <p:spPr>
              <a:xfrm rot="19821393">
                <a:off x="4699345" y="3653592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 rot="19821393">
                <a:off x="6127317" y="366535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 rot="20251648">
                <a:off x="8736061" y="3711525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6937994" y="4032380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>
                <a:off x="7440417" y="484809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 rot="19821393">
                <a:off x="4809965" y="1896523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橢圓 100"/>
                  <p:cNvSpPr/>
                  <p:nvPr/>
                </p:nvSpPr>
                <p:spPr>
                  <a:xfrm>
                    <a:off x="10271124" y="144391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1" name="橢圓 10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1124" y="144391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橢圓 101"/>
                  <p:cNvSpPr/>
                  <p:nvPr/>
                </p:nvSpPr>
                <p:spPr>
                  <a:xfrm>
                    <a:off x="8038304" y="2305943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𝑁𝑊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2" name="橢圓 10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8304" y="2305943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橢圓 102"/>
                  <p:cNvSpPr/>
                  <p:nvPr/>
                </p:nvSpPr>
                <p:spPr>
                  <a:xfrm>
                    <a:off x="9578752" y="1745244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3" name="橢圓 10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8752" y="1745244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4" name="文字方塊 103"/>
              <p:cNvSpPr txBox="1"/>
              <p:nvPr/>
            </p:nvSpPr>
            <p:spPr>
              <a:xfrm rot="20093663">
                <a:off x="8908895" y="1978307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cxnSp>
            <p:nvCxnSpPr>
              <p:cNvPr id="40" name="直線接點 39"/>
              <p:cNvCxnSpPr/>
              <p:nvPr/>
            </p:nvCxnSpPr>
            <p:spPr>
              <a:xfrm>
                <a:off x="3724275" y="1129622"/>
                <a:ext cx="6221607" cy="0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橢圓 89"/>
                  <p:cNvSpPr/>
                  <p:nvPr/>
                </p:nvSpPr>
                <p:spPr>
                  <a:xfrm>
                    <a:off x="5559471" y="2283403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90" name="橢圓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59471" y="2283403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0" name="文字方塊 99"/>
              <p:cNvSpPr txBox="1"/>
              <p:nvPr/>
            </p:nvSpPr>
            <p:spPr>
              <a:xfrm rot="19821393">
                <a:off x="6080855" y="192105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cxnSp>
            <p:nvCxnSpPr>
              <p:cNvPr id="121" name="直線接點 120"/>
              <p:cNvCxnSpPr/>
              <p:nvPr/>
            </p:nvCxnSpPr>
            <p:spPr>
              <a:xfrm flipV="1">
                <a:off x="8620125" y="1374616"/>
                <a:ext cx="3463729" cy="1437826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/>
              <p:cNvCxnSpPr/>
              <p:nvPr/>
            </p:nvCxnSpPr>
            <p:spPr>
              <a:xfrm flipV="1">
                <a:off x="9945882" y="222144"/>
                <a:ext cx="2236831" cy="907478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/>
              <p:cNvCxnSpPr/>
              <p:nvPr/>
            </p:nvCxnSpPr>
            <p:spPr>
              <a:xfrm flipV="1">
                <a:off x="2781151" y="2820498"/>
                <a:ext cx="5791218" cy="152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文字方塊 150"/>
              <p:cNvSpPr txBox="1"/>
              <p:nvPr/>
            </p:nvSpPr>
            <p:spPr>
              <a:xfrm>
                <a:off x="7079777" y="593160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78" name="橢圓 77"/>
              <p:cNvSpPr/>
              <p:nvPr/>
            </p:nvSpPr>
            <p:spPr>
              <a:xfrm>
                <a:off x="5457303" y="4031320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2V</a:t>
                </a:r>
                <a:endParaRPr lang="zh-TW" altLang="en-US" baseline="-25000" dirty="0"/>
              </a:p>
            </p:txBody>
          </p:sp>
          <p:sp>
            <p:nvSpPr>
              <p:cNvPr id="93" name="橢圓 92"/>
              <p:cNvSpPr/>
              <p:nvPr/>
            </p:nvSpPr>
            <p:spPr>
              <a:xfrm>
                <a:off x="7879724" y="3976779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 smtClean="0"/>
                  <a:t>d</a:t>
                </a:r>
                <a:r>
                  <a:rPr lang="en-US" altLang="zh-TW" baseline="-25000" dirty="0" err="1" smtClean="0"/>
                  <a:t>NW</a:t>
                </a:r>
                <a:endParaRPr lang="zh-TW" altLang="en-US" baseline="-25000" dirty="0"/>
              </a:p>
            </p:txBody>
          </p:sp>
          <p:cxnSp>
            <p:nvCxnSpPr>
              <p:cNvPr id="180" name="直線接點 179"/>
              <p:cNvCxnSpPr/>
              <p:nvPr/>
            </p:nvCxnSpPr>
            <p:spPr>
              <a:xfrm flipV="1">
                <a:off x="8468774" y="3115741"/>
                <a:ext cx="3463729" cy="1437826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文字方塊 191"/>
              <p:cNvSpPr txBox="1"/>
              <p:nvPr/>
            </p:nvSpPr>
            <p:spPr>
              <a:xfrm>
                <a:off x="1473015" y="2032000"/>
                <a:ext cx="16921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Rotation</a:t>
                </a:r>
              </a:p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angle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文字方塊 192"/>
              <p:cNvSpPr txBox="1"/>
              <p:nvPr/>
            </p:nvSpPr>
            <p:spPr>
              <a:xfrm>
                <a:off x="1471518" y="4018694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Descriptors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文字方塊 193"/>
              <p:cNvSpPr txBox="1"/>
              <p:nvPr/>
            </p:nvSpPr>
            <p:spPr>
              <a:xfrm>
                <a:off x="1509981" y="5718470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向下箭號 194"/>
              <p:cNvSpPr/>
              <p:nvPr/>
            </p:nvSpPr>
            <p:spPr>
              <a:xfrm>
                <a:off x="2127075" y="902784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6" name="向下箭號 195"/>
              <p:cNvSpPr/>
              <p:nvPr/>
            </p:nvSpPr>
            <p:spPr>
              <a:xfrm>
                <a:off x="2127075" y="3021780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7" name="向下箭號 196"/>
              <p:cNvSpPr/>
              <p:nvPr/>
            </p:nvSpPr>
            <p:spPr>
              <a:xfrm>
                <a:off x="2105971" y="4672288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8" name="文字方塊 197"/>
              <p:cNvSpPr txBox="1"/>
              <p:nvPr/>
            </p:nvSpPr>
            <p:spPr>
              <a:xfrm>
                <a:off x="1891493" y="356030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5" name="直線接點 104"/>
              <p:cNvCxnSpPr/>
              <p:nvPr/>
            </p:nvCxnSpPr>
            <p:spPr>
              <a:xfrm flipV="1">
                <a:off x="2781151" y="2814381"/>
                <a:ext cx="5791218" cy="1529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文字方塊 188"/>
              <p:cNvSpPr txBox="1"/>
              <p:nvPr/>
            </p:nvSpPr>
            <p:spPr>
              <a:xfrm>
                <a:off x="6909741" y="2343185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cxnSp>
            <p:nvCxnSpPr>
              <p:cNvPr id="179" name="直線接點 178"/>
              <p:cNvCxnSpPr/>
              <p:nvPr/>
            </p:nvCxnSpPr>
            <p:spPr>
              <a:xfrm>
                <a:off x="2690853" y="4553567"/>
                <a:ext cx="5759914" cy="29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橢圓 115"/>
            <p:cNvSpPr/>
            <p:nvPr/>
          </p:nvSpPr>
          <p:spPr>
            <a:xfrm>
              <a:off x="5595749" y="6177338"/>
              <a:ext cx="1474529" cy="680662"/>
            </a:xfrm>
            <a:prstGeom prst="ellipse">
              <a:avLst/>
            </a:prstGeom>
            <a:solidFill>
              <a:srgbClr val="7030A0"/>
            </a:solidFill>
            <a:scene3d>
              <a:camera prst="perspectiveRelaxedModerately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矩形 116"/>
                <p:cNvSpPr/>
                <p:nvPr/>
              </p:nvSpPr>
              <p:spPr>
                <a:xfrm>
                  <a:off x="6055074" y="5946195"/>
                  <a:ext cx="754437" cy="6937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4000" i="1" baseline="-2500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lang="zh-TW" altLang="en-US" sz="4000" baseline="-25000" dirty="0"/>
                </a:p>
              </p:txBody>
            </p:sp>
          </mc:Choice>
          <mc:Fallback xmlns="">
            <p:sp>
              <p:nvSpPr>
                <p:cNvPr id="117" name="矩形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074" y="5946195"/>
                  <a:ext cx="754437" cy="69371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271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文字方塊 117"/>
            <p:cNvSpPr txBox="1"/>
            <p:nvPr/>
          </p:nvSpPr>
          <p:spPr>
            <a:xfrm>
              <a:off x="1382547" y="6338227"/>
              <a:ext cx="169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向下箭號 118"/>
            <p:cNvSpPr/>
            <p:nvPr/>
          </p:nvSpPr>
          <p:spPr>
            <a:xfrm rot="10800000">
              <a:off x="2038105" y="5215759"/>
              <a:ext cx="381000" cy="970433"/>
            </a:xfrm>
            <a:prstGeom prst="downArrow">
              <a:avLst/>
            </a:prstGeom>
            <a:solidFill>
              <a:srgbClr val="7030A0"/>
            </a:solidFill>
            <a:scene3d>
              <a:camera prst="isometricRightUp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橢圓 106"/>
                <p:cNvSpPr/>
                <p:nvPr/>
              </p:nvSpPr>
              <p:spPr>
                <a:xfrm>
                  <a:off x="6674720" y="3740941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橢圓 1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720" y="3740941"/>
                  <a:ext cx="788554" cy="466725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橢圓 107"/>
                <p:cNvSpPr/>
                <p:nvPr/>
              </p:nvSpPr>
              <p:spPr>
                <a:xfrm>
                  <a:off x="5555462" y="3748268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橢圓 1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5462" y="3748268"/>
                  <a:ext cx="788554" cy="466725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橢圓 111"/>
                <p:cNvSpPr/>
                <p:nvPr/>
              </p:nvSpPr>
              <p:spPr>
                <a:xfrm>
                  <a:off x="7770451" y="3804939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橢圓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0451" y="3804939"/>
                  <a:ext cx="788554" cy="466725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橢圓 109"/>
                <p:cNvSpPr/>
                <p:nvPr/>
              </p:nvSpPr>
              <p:spPr>
                <a:xfrm>
                  <a:off x="8819560" y="374094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橢圓 1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9560" y="3740940"/>
                  <a:ext cx="788554" cy="466725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橢圓 112"/>
                <p:cNvSpPr/>
                <p:nvPr/>
              </p:nvSpPr>
              <p:spPr>
                <a:xfrm>
                  <a:off x="4038413" y="4440787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橢圓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413" y="4440787"/>
                  <a:ext cx="788554" cy="466725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橢圓 113"/>
                <p:cNvSpPr/>
                <p:nvPr/>
              </p:nvSpPr>
              <p:spPr>
                <a:xfrm>
                  <a:off x="5161185" y="4477124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橢圓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1185" y="4477124"/>
                  <a:ext cx="788554" cy="466725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橢圓 121"/>
                <p:cNvSpPr/>
                <p:nvPr/>
              </p:nvSpPr>
              <p:spPr>
                <a:xfrm>
                  <a:off x="6210707" y="4480786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橢圓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0707" y="4480786"/>
                  <a:ext cx="788554" cy="466725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橢圓 122"/>
                <p:cNvSpPr/>
                <p:nvPr/>
              </p:nvSpPr>
              <p:spPr>
                <a:xfrm>
                  <a:off x="7745801" y="446455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a14:m>
                  <a:r>
                    <a:rPr lang="en-US" altLang="zh-TW" baseline="-25000" dirty="0" smtClean="0">
                      <a:solidFill>
                        <a:schemeClr val="tx1"/>
                      </a:solidFill>
                    </a:rPr>
                    <a:t>Z</a:t>
                  </a:r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橢圓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801" y="4464550"/>
                  <a:ext cx="788554" cy="466725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86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平行四邊形 204"/>
          <p:cNvSpPr/>
          <p:nvPr/>
        </p:nvSpPr>
        <p:spPr>
          <a:xfrm>
            <a:off x="1837149" y="387503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4" name="平行四邊形 203"/>
          <p:cNvSpPr/>
          <p:nvPr/>
        </p:nvSpPr>
        <p:spPr>
          <a:xfrm>
            <a:off x="1964528" y="1748341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3" name="平行四邊形 202"/>
          <p:cNvSpPr/>
          <p:nvPr/>
        </p:nvSpPr>
        <p:spPr>
          <a:xfrm>
            <a:off x="1837150" y="3315772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平行四邊形 88"/>
          <p:cNvSpPr/>
          <p:nvPr/>
        </p:nvSpPr>
        <p:spPr>
          <a:xfrm>
            <a:off x="1837151" y="4664704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063494" y="58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520819" y="58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7387844" y="58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03396" y="53191"/>
            <a:ext cx="124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25" name="橢圓 124"/>
          <p:cNvSpPr/>
          <p:nvPr/>
        </p:nvSpPr>
        <p:spPr>
          <a:xfrm>
            <a:off x="3063488" y="16110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橢圓 125"/>
          <p:cNvSpPr/>
          <p:nvPr/>
        </p:nvSpPr>
        <p:spPr>
          <a:xfrm>
            <a:off x="4520818" y="16110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橢圓 126"/>
          <p:cNvSpPr/>
          <p:nvPr/>
        </p:nvSpPr>
        <p:spPr>
          <a:xfrm>
            <a:off x="7387843" y="16110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文字方塊 127"/>
          <p:cNvSpPr txBox="1"/>
          <p:nvPr/>
        </p:nvSpPr>
        <p:spPr>
          <a:xfrm>
            <a:off x="5484655" y="1529654"/>
            <a:ext cx="157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29" name="橢圓 128"/>
          <p:cNvSpPr/>
          <p:nvPr/>
        </p:nvSpPr>
        <p:spPr>
          <a:xfrm>
            <a:off x="3063494" y="3106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/>
          <p:cNvSpPr/>
          <p:nvPr/>
        </p:nvSpPr>
        <p:spPr>
          <a:xfrm>
            <a:off x="4520819" y="3106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橢圓 130"/>
          <p:cNvSpPr/>
          <p:nvPr/>
        </p:nvSpPr>
        <p:spPr>
          <a:xfrm>
            <a:off x="7387844" y="3106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文字方塊 131"/>
          <p:cNvSpPr txBox="1"/>
          <p:nvPr/>
        </p:nvSpPr>
        <p:spPr>
          <a:xfrm>
            <a:off x="5648089" y="3071247"/>
            <a:ext cx="124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33" name="橢圓 132"/>
          <p:cNvSpPr/>
          <p:nvPr/>
        </p:nvSpPr>
        <p:spPr>
          <a:xfrm>
            <a:off x="3063492" y="45066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橢圓 133"/>
          <p:cNvSpPr/>
          <p:nvPr/>
        </p:nvSpPr>
        <p:spPr>
          <a:xfrm>
            <a:off x="4520817" y="45066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/>
          <p:cNvSpPr/>
          <p:nvPr/>
        </p:nvSpPr>
        <p:spPr>
          <a:xfrm>
            <a:off x="7387842" y="45066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/>
          <p:cNvSpPr txBox="1"/>
          <p:nvPr/>
        </p:nvSpPr>
        <p:spPr>
          <a:xfrm>
            <a:off x="5616226" y="4518332"/>
            <a:ext cx="131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272794" y="4651012"/>
            <a:ext cx="112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1170399" y="3359139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875124" y="1852820"/>
            <a:ext cx="180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angle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1200180" y="347156"/>
            <a:ext cx="127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4030836" y="6106967"/>
            <a:ext cx="127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橢圓 143"/>
          <p:cNvSpPr/>
          <p:nvPr/>
        </p:nvSpPr>
        <p:spPr>
          <a:xfrm>
            <a:off x="5416167" y="5962650"/>
            <a:ext cx="636970" cy="65796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>
            <a:stCxn id="144" idx="0"/>
            <a:endCxn id="133" idx="4"/>
          </p:cNvCxnSpPr>
          <p:nvPr/>
        </p:nvCxnSpPr>
        <p:spPr>
          <a:xfrm flipH="1" flipV="1">
            <a:off x="3381977" y="5164663"/>
            <a:ext cx="2352675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144" idx="0"/>
            <a:endCxn id="134" idx="4"/>
          </p:cNvCxnSpPr>
          <p:nvPr/>
        </p:nvCxnSpPr>
        <p:spPr>
          <a:xfrm flipH="1" flipV="1">
            <a:off x="4839302" y="5164663"/>
            <a:ext cx="895350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stCxn id="144" idx="0"/>
            <a:endCxn id="135" idx="4"/>
          </p:cNvCxnSpPr>
          <p:nvPr/>
        </p:nvCxnSpPr>
        <p:spPr>
          <a:xfrm flipV="1">
            <a:off x="5734652" y="5164663"/>
            <a:ext cx="1971675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133" idx="0"/>
            <a:endCxn id="129" idx="4"/>
          </p:cNvCxnSpPr>
          <p:nvPr/>
        </p:nvCxnSpPr>
        <p:spPr>
          <a:xfrm flipV="1">
            <a:off x="3381977" y="3764488"/>
            <a:ext cx="2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134" idx="0"/>
            <a:endCxn id="129" idx="4"/>
          </p:cNvCxnSpPr>
          <p:nvPr/>
        </p:nvCxnSpPr>
        <p:spPr>
          <a:xfrm flipH="1" flipV="1">
            <a:off x="3381979" y="3764488"/>
            <a:ext cx="1457323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endCxn id="129" idx="4"/>
          </p:cNvCxnSpPr>
          <p:nvPr/>
        </p:nvCxnSpPr>
        <p:spPr>
          <a:xfrm flipH="1" flipV="1">
            <a:off x="3381979" y="3764488"/>
            <a:ext cx="2671158" cy="1071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endCxn id="130" idx="4"/>
          </p:cNvCxnSpPr>
          <p:nvPr/>
        </p:nvCxnSpPr>
        <p:spPr>
          <a:xfrm flipH="1" flipV="1">
            <a:off x="4839304" y="3764488"/>
            <a:ext cx="1433512" cy="1071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stCxn id="133" idx="0"/>
            <a:endCxn id="130" idx="4"/>
          </p:cNvCxnSpPr>
          <p:nvPr/>
        </p:nvCxnSpPr>
        <p:spPr>
          <a:xfrm flipV="1">
            <a:off x="3381977" y="3764488"/>
            <a:ext cx="1457327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>
            <a:stCxn id="135" idx="0"/>
            <a:endCxn id="131" idx="4"/>
          </p:cNvCxnSpPr>
          <p:nvPr/>
        </p:nvCxnSpPr>
        <p:spPr>
          <a:xfrm flipV="1">
            <a:off x="7706327" y="3764488"/>
            <a:ext cx="2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>
            <a:stCxn id="134" idx="0"/>
            <a:endCxn id="131" idx="4"/>
          </p:cNvCxnSpPr>
          <p:nvPr/>
        </p:nvCxnSpPr>
        <p:spPr>
          <a:xfrm flipV="1">
            <a:off x="4839302" y="3764488"/>
            <a:ext cx="2867027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endCxn id="136" idx="3"/>
          </p:cNvCxnSpPr>
          <p:nvPr/>
        </p:nvCxnSpPr>
        <p:spPr>
          <a:xfrm flipH="1">
            <a:off x="6929405" y="3764488"/>
            <a:ext cx="738599" cy="107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stCxn id="129" idx="0"/>
            <a:endCxn id="126" idx="4"/>
          </p:cNvCxnSpPr>
          <p:nvPr/>
        </p:nvCxnSpPr>
        <p:spPr>
          <a:xfrm flipV="1">
            <a:off x="3381979" y="2269063"/>
            <a:ext cx="1457324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stCxn id="126" idx="4"/>
            <a:endCxn id="130" idx="0"/>
          </p:cNvCxnSpPr>
          <p:nvPr/>
        </p:nvCxnSpPr>
        <p:spPr>
          <a:xfrm>
            <a:off x="4839303" y="2269063"/>
            <a:ext cx="1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stCxn id="125" idx="4"/>
            <a:endCxn id="130" idx="0"/>
          </p:cNvCxnSpPr>
          <p:nvPr/>
        </p:nvCxnSpPr>
        <p:spPr>
          <a:xfrm>
            <a:off x="3381973" y="2269063"/>
            <a:ext cx="1457331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endCxn id="126" idx="4"/>
          </p:cNvCxnSpPr>
          <p:nvPr/>
        </p:nvCxnSpPr>
        <p:spPr>
          <a:xfrm flipH="1" flipV="1">
            <a:off x="4839303" y="2269063"/>
            <a:ext cx="1433513" cy="1125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>
            <a:stCxn id="131" idx="0"/>
            <a:endCxn id="126" idx="4"/>
          </p:cNvCxnSpPr>
          <p:nvPr/>
        </p:nvCxnSpPr>
        <p:spPr>
          <a:xfrm flipH="1" flipV="1">
            <a:off x="4839303" y="2269063"/>
            <a:ext cx="2867026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129" idx="0"/>
            <a:endCxn id="127" idx="4"/>
          </p:cNvCxnSpPr>
          <p:nvPr/>
        </p:nvCxnSpPr>
        <p:spPr>
          <a:xfrm flipV="1">
            <a:off x="3381979" y="2269063"/>
            <a:ext cx="4324349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125" idx="0"/>
            <a:endCxn id="120" idx="4"/>
          </p:cNvCxnSpPr>
          <p:nvPr/>
        </p:nvCxnSpPr>
        <p:spPr>
          <a:xfrm flipV="1">
            <a:off x="3381973" y="716488"/>
            <a:ext cx="1457331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>
            <a:stCxn id="126" idx="0"/>
            <a:endCxn id="6" idx="4"/>
          </p:cNvCxnSpPr>
          <p:nvPr/>
        </p:nvCxnSpPr>
        <p:spPr>
          <a:xfrm flipH="1" flipV="1">
            <a:off x="3381979" y="716488"/>
            <a:ext cx="1457324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>
            <a:stCxn id="126" idx="0"/>
            <a:endCxn id="124" idx="4"/>
          </p:cNvCxnSpPr>
          <p:nvPr/>
        </p:nvCxnSpPr>
        <p:spPr>
          <a:xfrm flipV="1">
            <a:off x="4839303" y="716488"/>
            <a:ext cx="2867026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stCxn id="127" idx="0"/>
            <a:endCxn id="124" idx="4"/>
          </p:cNvCxnSpPr>
          <p:nvPr/>
        </p:nvCxnSpPr>
        <p:spPr>
          <a:xfrm flipV="1">
            <a:off x="7706328" y="716488"/>
            <a:ext cx="1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5356938" y="6060801"/>
            <a:ext cx="853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7260735" y="4604845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/>
          <p:cNvSpPr txBox="1"/>
          <p:nvPr/>
        </p:nvSpPr>
        <p:spPr>
          <a:xfrm>
            <a:off x="2968242" y="4604843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4373826" y="4604844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字方塊 184"/>
          <p:cNvSpPr txBox="1"/>
          <p:nvPr/>
        </p:nvSpPr>
        <p:spPr>
          <a:xfrm>
            <a:off x="2916499" y="3204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/>
          <p:cNvSpPr txBox="1"/>
          <p:nvPr/>
        </p:nvSpPr>
        <p:spPr>
          <a:xfrm>
            <a:off x="4373826" y="3204669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/>
          <p:cNvSpPr txBox="1"/>
          <p:nvPr/>
        </p:nvSpPr>
        <p:spPr>
          <a:xfrm>
            <a:off x="7260734" y="3204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字方塊 187"/>
          <p:cNvSpPr txBox="1"/>
          <p:nvPr/>
        </p:nvSpPr>
        <p:spPr>
          <a:xfrm>
            <a:off x="7260735" y="1688482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/>
                <a:cs typeface="Times New Roman"/>
              </a:rPr>
              <a:t>θ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文字方塊 190"/>
          <p:cNvSpPr txBox="1"/>
          <p:nvPr/>
        </p:nvSpPr>
        <p:spPr>
          <a:xfrm>
            <a:off x="2916497" y="1687618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/>
                <a:cs typeface="Times New Roman"/>
              </a:rPr>
              <a:t>θ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4373824" y="1709245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/>
                <a:cs typeface="Times New Roman"/>
              </a:rPr>
              <a:t>θ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文字方塊 199"/>
          <p:cNvSpPr txBox="1"/>
          <p:nvPr/>
        </p:nvSpPr>
        <p:spPr>
          <a:xfrm>
            <a:off x="7240849" y="156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/>
                <a:cs typeface="Times New Roman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文字方塊 200"/>
          <p:cNvSpPr txBox="1"/>
          <p:nvPr/>
        </p:nvSpPr>
        <p:spPr>
          <a:xfrm>
            <a:off x="2916496" y="156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/>
                <a:cs typeface="Times New Roman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文字方塊 201"/>
          <p:cNvSpPr txBox="1"/>
          <p:nvPr/>
        </p:nvSpPr>
        <p:spPr>
          <a:xfrm>
            <a:off x="4373823" y="156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/>
                <a:cs typeface="Times New Roman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" name="直線接點 205"/>
          <p:cNvCxnSpPr/>
          <p:nvPr/>
        </p:nvCxnSpPr>
        <p:spPr>
          <a:xfrm>
            <a:off x="3381973" y="716488"/>
            <a:ext cx="2890842" cy="113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50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群組 289"/>
          <p:cNvGrpSpPr/>
          <p:nvPr/>
        </p:nvGrpSpPr>
        <p:grpSpPr>
          <a:xfrm>
            <a:off x="-2622906" y="6147"/>
            <a:ext cx="18701043" cy="6614472"/>
            <a:chOff x="-2622906" y="6147"/>
            <a:chExt cx="18701043" cy="6614472"/>
          </a:xfrm>
        </p:grpSpPr>
        <p:sp>
          <p:nvSpPr>
            <p:cNvPr id="93" name="平行四邊形 92"/>
            <p:cNvSpPr/>
            <p:nvPr/>
          </p:nvSpPr>
          <p:spPr>
            <a:xfrm>
              <a:off x="2793530" y="4674174"/>
              <a:ext cx="6675632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0" name="平行四邊形 89"/>
            <p:cNvSpPr/>
            <p:nvPr/>
          </p:nvSpPr>
          <p:spPr>
            <a:xfrm>
              <a:off x="6603118" y="3331977"/>
              <a:ext cx="7133244" cy="803611"/>
            </a:xfrm>
            <a:prstGeom prst="parallelogram">
              <a:avLst>
                <a:gd name="adj" fmla="val 157751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5" name="平行四邊形 204"/>
            <p:cNvSpPr/>
            <p:nvPr/>
          </p:nvSpPr>
          <p:spPr>
            <a:xfrm>
              <a:off x="3303120" y="340459"/>
              <a:ext cx="7111703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4" name="平行四邊形 203"/>
            <p:cNvSpPr/>
            <p:nvPr/>
          </p:nvSpPr>
          <p:spPr>
            <a:xfrm>
              <a:off x="-81243" y="1748341"/>
              <a:ext cx="6896105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3" name="平行四邊形 202"/>
            <p:cNvSpPr/>
            <p:nvPr/>
          </p:nvSpPr>
          <p:spPr>
            <a:xfrm>
              <a:off x="-208621" y="3315772"/>
              <a:ext cx="7023483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4529465" y="11475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橢圓 119"/>
            <p:cNvSpPr/>
            <p:nvPr/>
          </p:nvSpPr>
          <p:spPr>
            <a:xfrm>
              <a:off x="5986790" y="11475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/>
            <p:cNvSpPr/>
            <p:nvPr/>
          </p:nvSpPr>
          <p:spPr>
            <a:xfrm>
              <a:off x="8853815" y="11475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7169367" y="6147"/>
              <a:ext cx="124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25" name="橢圓 124"/>
            <p:cNvSpPr/>
            <p:nvPr/>
          </p:nvSpPr>
          <p:spPr>
            <a:xfrm>
              <a:off x="1017717" y="161109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/>
            <p:cNvSpPr/>
            <p:nvPr/>
          </p:nvSpPr>
          <p:spPr>
            <a:xfrm>
              <a:off x="2475047" y="161109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/>
            <p:cNvSpPr/>
            <p:nvPr/>
          </p:nvSpPr>
          <p:spPr>
            <a:xfrm>
              <a:off x="5116232" y="165018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文字方塊 127"/>
            <p:cNvSpPr txBox="1"/>
            <p:nvPr/>
          </p:nvSpPr>
          <p:spPr>
            <a:xfrm>
              <a:off x="3438884" y="1529654"/>
              <a:ext cx="1576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29" name="橢圓 128"/>
            <p:cNvSpPr/>
            <p:nvPr/>
          </p:nvSpPr>
          <p:spPr>
            <a:xfrm>
              <a:off x="1017723" y="3106519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橢圓 129"/>
            <p:cNvSpPr/>
            <p:nvPr/>
          </p:nvSpPr>
          <p:spPr>
            <a:xfrm>
              <a:off x="2475048" y="3106519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橢圓 130"/>
            <p:cNvSpPr/>
            <p:nvPr/>
          </p:nvSpPr>
          <p:spPr>
            <a:xfrm>
              <a:off x="5127533" y="320466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3552356" y="3071247"/>
              <a:ext cx="124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37" name="文字方塊 136"/>
            <p:cNvSpPr txBox="1"/>
            <p:nvPr/>
          </p:nvSpPr>
          <p:spPr>
            <a:xfrm>
              <a:off x="-2622906" y="3363634"/>
              <a:ext cx="29045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Classified Descriptor</a:t>
              </a:r>
            </a:p>
            <a:p>
              <a:pPr algn="ctr"/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0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文字方塊 139"/>
            <p:cNvSpPr txBox="1"/>
            <p:nvPr/>
          </p:nvSpPr>
          <p:spPr>
            <a:xfrm>
              <a:off x="-1747512" y="1643558"/>
              <a:ext cx="22903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 angle</a:t>
              </a:r>
            </a:p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az-Cyrl-AZ" altLang="zh-TW" sz="2400" b="1" dirty="0" smtClean="0">
                  <a:latin typeface="Times New Roman"/>
                  <a:cs typeface="Times New Roman"/>
                </a:rPr>
                <a:t>Ө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1801681" y="207779"/>
              <a:ext cx="2029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Object(</a:t>
              </a:r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文字方塊 142"/>
            <p:cNvSpPr txBox="1"/>
            <p:nvPr/>
          </p:nvSpPr>
          <p:spPr>
            <a:xfrm>
              <a:off x="4426004" y="6049423"/>
              <a:ext cx="1273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橢圓 143"/>
            <p:cNvSpPr/>
            <p:nvPr/>
          </p:nvSpPr>
          <p:spPr>
            <a:xfrm>
              <a:off x="5979585" y="5962650"/>
              <a:ext cx="636970" cy="65796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5871091" y="6015353"/>
              <a:ext cx="8539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2328055" y="3204669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5010464" y="1745151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文字方塊 190"/>
            <p:cNvSpPr txBox="1"/>
            <p:nvPr/>
          </p:nvSpPr>
          <p:spPr>
            <a:xfrm>
              <a:off x="870726" y="1687618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2328053" y="1709245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文字方塊 199"/>
            <p:cNvSpPr txBox="1"/>
            <p:nvPr/>
          </p:nvSpPr>
          <p:spPr>
            <a:xfrm>
              <a:off x="8706820" y="10962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文字方塊 200"/>
            <p:cNvSpPr txBox="1"/>
            <p:nvPr/>
          </p:nvSpPr>
          <p:spPr>
            <a:xfrm>
              <a:off x="4382467" y="10962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文字方塊 201"/>
            <p:cNvSpPr txBox="1"/>
            <p:nvPr/>
          </p:nvSpPr>
          <p:spPr>
            <a:xfrm>
              <a:off x="5839794" y="10962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870730" y="3225668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048630" y="3266805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橢圓 93"/>
            <p:cNvSpPr/>
            <p:nvPr/>
          </p:nvSpPr>
          <p:spPr>
            <a:xfrm>
              <a:off x="4097540" y="453067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5" name="橢圓 94"/>
            <p:cNvSpPr/>
            <p:nvPr/>
          </p:nvSpPr>
          <p:spPr>
            <a:xfrm>
              <a:off x="5496809" y="451616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6" name="橢圓 95"/>
            <p:cNvSpPr/>
            <p:nvPr/>
          </p:nvSpPr>
          <p:spPr>
            <a:xfrm>
              <a:off x="7971956" y="451616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7" name="文字方塊 135"/>
            <p:cNvSpPr txBox="1"/>
            <p:nvPr/>
          </p:nvSpPr>
          <p:spPr>
            <a:xfrm>
              <a:off x="6200340" y="4527802"/>
              <a:ext cx="13131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98" name="文字方塊 10"/>
            <p:cNvSpPr txBox="1"/>
            <p:nvPr/>
          </p:nvSpPr>
          <p:spPr>
            <a:xfrm>
              <a:off x="1323035" y="4659815"/>
              <a:ext cx="1977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Feature(</a:t>
              </a:r>
              <a:r>
                <a:rPr lang="el-GR" altLang="zh-TW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文字方塊 144"/>
            <p:cNvSpPr txBox="1"/>
            <p:nvPr/>
          </p:nvSpPr>
          <p:spPr>
            <a:xfrm>
              <a:off x="7844849" y="4614315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l-GR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文字方塊 167"/>
            <p:cNvSpPr txBox="1"/>
            <p:nvPr/>
          </p:nvSpPr>
          <p:spPr>
            <a:xfrm>
              <a:off x="3950547" y="464514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l-GR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文字方塊 168"/>
            <p:cNvSpPr txBox="1"/>
            <p:nvPr/>
          </p:nvSpPr>
          <p:spPr>
            <a:xfrm>
              <a:off x="5367115" y="4598158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l-GR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橢圓 111"/>
            <p:cNvSpPr/>
            <p:nvPr/>
          </p:nvSpPr>
          <p:spPr>
            <a:xfrm>
              <a:off x="7814118" y="3154480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橢圓 112"/>
            <p:cNvSpPr/>
            <p:nvPr/>
          </p:nvSpPr>
          <p:spPr>
            <a:xfrm>
              <a:off x="9356670" y="3168651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橢圓 113"/>
            <p:cNvSpPr/>
            <p:nvPr/>
          </p:nvSpPr>
          <p:spPr>
            <a:xfrm>
              <a:off x="11949928" y="3168652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文字方塊 114"/>
            <p:cNvSpPr txBox="1"/>
            <p:nvPr/>
          </p:nvSpPr>
          <p:spPr>
            <a:xfrm>
              <a:off x="10189674" y="3160298"/>
              <a:ext cx="124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7688704" y="3204670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文字方塊 116"/>
            <p:cNvSpPr txBox="1"/>
            <p:nvPr/>
          </p:nvSpPr>
          <p:spPr>
            <a:xfrm>
              <a:off x="9186128" y="3245804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11802626" y="3276694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平行四邊形 118"/>
            <p:cNvSpPr/>
            <p:nvPr/>
          </p:nvSpPr>
          <p:spPr>
            <a:xfrm>
              <a:off x="6725050" y="1774179"/>
              <a:ext cx="7179220" cy="803611"/>
            </a:xfrm>
            <a:prstGeom prst="parallelogram">
              <a:avLst>
                <a:gd name="adj" fmla="val 157751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橢圓 120"/>
            <p:cNvSpPr/>
            <p:nvPr/>
          </p:nvSpPr>
          <p:spPr>
            <a:xfrm>
              <a:off x="7799432" y="1636932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橢圓 121"/>
            <p:cNvSpPr/>
            <p:nvPr/>
          </p:nvSpPr>
          <p:spPr>
            <a:xfrm>
              <a:off x="9329332" y="1636932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/>
            <p:cNvSpPr/>
            <p:nvPr/>
          </p:nvSpPr>
          <p:spPr>
            <a:xfrm>
              <a:off x="11949619" y="168761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10293169" y="1555492"/>
              <a:ext cx="1576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46" name="文字方塊 145"/>
            <p:cNvSpPr txBox="1"/>
            <p:nvPr/>
          </p:nvSpPr>
          <p:spPr>
            <a:xfrm>
              <a:off x="7378249" y="1748341"/>
              <a:ext cx="1479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000" baseline="30000" dirty="0" smtClean="0">
                  <a:latin typeface="Times New Roman"/>
                  <a:cs typeface="Times New Roman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文字方塊 147"/>
            <p:cNvSpPr txBox="1"/>
            <p:nvPr/>
          </p:nvSpPr>
          <p:spPr>
            <a:xfrm>
              <a:off x="8935487" y="1760487"/>
              <a:ext cx="1479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文字方塊 148"/>
            <p:cNvSpPr txBox="1"/>
            <p:nvPr/>
          </p:nvSpPr>
          <p:spPr>
            <a:xfrm>
              <a:off x="11528436" y="1807398"/>
              <a:ext cx="1479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000" baseline="30000" dirty="0" smtClean="0">
                  <a:latin typeface="Times New Roman"/>
                  <a:cs typeface="Times New Roman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13400250" y="3214072"/>
              <a:ext cx="2633089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Unclassified Descriptor</a:t>
              </a:r>
            </a:p>
            <a:p>
              <a:pPr algn="ctr"/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0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文字方塊 171"/>
            <p:cNvSpPr txBox="1"/>
            <p:nvPr/>
          </p:nvSpPr>
          <p:spPr>
            <a:xfrm>
              <a:off x="13400250" y="1507840"/>
              <a:ext cx="26778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Inferred </a:t>
              </a:r>
            </a:p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 angle</a:t>
              </a:r>
            </a:p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az-Cyrl-AZ" altLang="zh-TW" sz="2400" b="1" dirty="0" smtClean="0">
                  <a:latin typeface="Times New Roman"/>
                  <a:cs typeface="Times New Roman"/>
                </a:rPr>
                <a:t>Ө</a:t>
              </a:r>
              <a:r>
                <a:rPr lang="en-US" altLang="zh-TW" sz="24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線接點 2"/>
            <p:cNvCxnSpPr>
              <a:stCxn id="129" idx="4"/>
              <a:endCxn id="94" idx="0"/>
            </p:cNvCxnSpPr>
            <p:nvPr/>
          </p:nvCxnSpPr>
          <p:spPr>
            <a:xfrm>
              <a:off x="1336208" y="3764488"/>
              <a:ext cx="3079817" cy="7661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 104"/>
            <p:cNvCxnSpPr>
              <a:stCxn id="130" idx="4"/>
              <a:endCxn id="94" idx="0"/>
            </p:cNvCxnSpPr>
            <p:nvPr/>
          </p:nvCxnSpPr>
          <p:spPr>
            <a:xfrm>
              <a:off x="2793533" y="3764488"/>
              <a:ext cx="1622492" cy="7661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131" idx="4"/>
              <a:endCxn id="94" idx="0"/>
            </p:cNvCxnSpPr>
            <p:nvPr/>
          </p:nvCxnSpPr>
          <p:spPr>
            <a:xfrm flipH="1">
              <a:off x="4416025" y="3862637"/>
              <a:ext cx="1029993" cy="6680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>
              <a:stCxn id="129" idx="4"/>
              <a:endCxn id="95" idx="0"/>
            </p:cNvCxnSpPr>
            <p:nvPr/>
          </p:nvCxnSpPr>
          <p:spPr>
            <a:xfrm>
              <a:off x="1336208" y="3764488"/>
              <a:ext cx="4479086" cy="751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>
              <a:endCxn id="96" idx="0"/>
            </p:cNvCxnSpPr>
            <p:nvPr/>
          </p:nvCxnSpPr>
          <p:spPr>
            <a:xfrm>
              <a:off x="1323035" y="3764488"/>
              <a:ext cx="6967406" cy="751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/>
            <p:cNvCxnSpPr>
              <a:stCxn id="131" idx="4"/>
              <a:endCxn id="95" idx="0"/>
            </p:cNvCxnSpPr>
            <p:nvPr/>
          </p:nvCxnSpPr>
          <p:spPr>
            <a:xfrm>
              <a:off x="5446018" y="3862637"/>
              <a:ext cx="369276" cy="6535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/>
            <p:cNvCxnSpPr>
              <a:stCxn id="130" idx="4"/>
              <a:endCxn id="96" idx="0"/>
            </p:cNvCxnSpPr>
            <p:nvPr/>
          </p:nvCxnSpPr>
          <p:spPr>
            <a:xfrm>
              <a:off x="2793533" y="3764488"/>
              <a:ext cx="5496908" cy="751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接點 133"/>
            <p:cNvCxnSpPr>
              <a:stCxn id="131" idx="4"/>
              <a:endCxn id="96" idx="0"/>
            </p:cNvCxnSpPr>
            <p:nvPr/>
          </p:nvCxnSpPr>
          <p:spPr>
            <a:xfrm>
              <a:off x="5446018" y="3862637"/>
              <a:ext cx="2844423" cy="6535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接點 134"/>
            <p:cNvCxnSpPr>
              <a:stCxn id="125" idx="4"/>
              <a:endCxn id="129" idx="0"/>
            </p:cNvCxnSpPr>
            <p:nvPr/>
          </p:nvCxnSpPr>
          <p:spPr>
            <a:xfrm>
              <a:off x="1336202" y="2269063"/>
              <a:ext cx="6" cy="8374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/>
            <p:cNvCxnSpPr>
              <a:stCxn id="129" idx="0"/>
              <a:endCxn id="126" idx="4"/>
            </p:cNvCxnSpPr>
            <p:nvPr/>
          </p:nvCxnSpPr>
          <p:spPr>
            <a:xfrm flipV="1">
              <a:off x="1336208" y="2269063"/>
              <a:ext cx="1457324" cy="8374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接點 138"/>
            <p:cNvCxnSpPr>
              <a:stCxn id="129" idx="0"/>
              <a:endCxn id="127" idx="4"/>
            </p:cNvCxnSpPr>
            <p:nvPr/>
          </p:nvCxnSpPr>
          <p:spPr>
            <a:xfrm flipV="1">
              <a:off x="1336208" y="2308157"/>
              <a:ext cx="4098509" cy="7983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接點 140"/>
            <p:cNvCxnSpPr>
              <a:stCxn id="125" idx="4"/>
              <a:endCxn id="130" idx="0"/>
            </p:cNvCxnSpPr>
            <p:nvPr/>
          </p:nvCxnSpPr>
          <p:spPr>
            <a:xfrm>
              <a:off x="1336202" y="2269063"/>
              <a:ext cx="1457331" cy="8374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接點 144"/>
            <p:cNvCxnSpPr>
              <a:endCxn id="130" idx="0"/>
            </p:cNvCxnSpPr>
            <p:nvPr/>
          </p:nvCxnSpPr>
          <p:spPr>
            <a:xfrm>
              <a:off x="2793530" y="2294901"/>
              <a:ext cx="3" cy="8116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接點 146"/>
            <p:cNvCxnSpPr>
              <a:stCxn id="125" idx="4"/>
              <a:endCxn id="131" idx="0"/>
            </p:cNvCxnSpPr>
            <p:nvPr/>
          </p:nvCxnSpPr>
          <p:spPr>
            <a:xfrm>
              <a:off x="1336202" y="2269063"/>
              <a:ext cx="4109816" cy="93560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接點 149"/>
            <p:cNvCxnSpPr>
              <a:stCxn id="126" idx="4"/>
              <a:endCxn id="131" idx="0"/>
            </p:cNvCxnSpPr>
            <p:nvPr/>
          </p:nvCxnSpPr>
          <p:spPr>
            <a:xfrm>
              <a:off x="2793532" y="2269063"/>
              <a:ext cx="2652486" cy="93560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接點 150"/>
            <p:cNvCxnSpPr>
              <a:stCxn id="127" idx="4"/>
              <a:endCxn id="130" idx="0"/>
            </p:cNvCxnSpPr>
            <p:nvPr/>
          </p:nvCxnSpPr>
          <p:spPr>
            <a:xfrm flipH="1">
              <a:off x="2793533" y="2308157"/>
              <a:ext cx="2641184" cy="7983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127" idx="4"/>
              <a:endCxn id="131" idx="0"/>
            </p:cNvCxnSpPr>
            <p:nvPr/>
          </p:nvCxnSpPr>
          <p:spPr>
            <a:xfrm>
              <a:off x="5434717" y="2308157"/>
              <a:ext cx="11301" cy="8965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接點 152"/>
            <p:cNvCxnSpPr>
              <a:stCxn id="121" idx="4"/>
              <a:endCxn id="112" idx="0"/>
            </p:cNvCxnSpPr>
            <p:nvPr/>
          </p:nvCxnSpPr>
          <p:spPr>
            <a:xfrm>
              <a:off x="8117917" y="2294901"/>
              <a:ext cx="14686" cy="859579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接點 154"/>
            <p:cNvCxnSpPr>
              <a:stCxn id="121" idx="4"/>
              <a:endCxn id="113" idx="0"/>
            </p:cNvCxnSpPr>
            <p:nvPr/>
          </p:nvCxnSpPr>
          <p:spPr>
            <a:xfrm>
              <a:off x="8117917" y="2294901"/>
              <a:ext cx="1557238" cy="87375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接點 155"/>
            <p:cNvCxnSpPr>
              <a:endCxn id="114" idx="0"/>
            </p:cNvCxnSpPr>
            <p:nvPr/>
          </p:nvCxnSpPr>
          <p:spPr>
            <a:xfrm>
              <a:off x="8154181" y="2294901"/>
              <a:ext cx="4114232" cy="873751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接點 156"/>
            <p:cNvCxnSpPr>
              <a:stCxn id="122" idx="4"/>
              <a:endCxn id="112" idx="0"/>
            </p:cNvCxnSpPr>
            <p:nvPr/>
          </p:nvCxnSpPr>
          <p:spPr>
            <a:xfrm flipH="1">
              <a:off x="8132603" y="2294901"/>
              <a:ext cx="1515214" cy="859579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接點 158"/>
            <p:cNvCxnSpPr>
              <a:stCxn id="122" idx="4"/>
              <a:endCxn id="113" idx="0"/>
            </p:cNvCxnSpPr>
            <p:nvPr/>
          </p:nvCxnSpPr>
          <p:spPr>
            <a:xfrm>
              <a:off x="9647817" y="2294901"/>
              <a:ext cx="27338" cy="87375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接點 162"/>
            <p:cNvCxnSpPr>
              <a:stCxn id="122" idx="4"/>
              <a:endCxn id="114" idx="0"/>
            </p:cNvCxnSpPr>
            <p:nvPr/>
          </p:nvCxnSpPr>
          <p:spPr>
            <a:xfrm>
              <a:off x="9647817" y="2294901"/>
              <a:ext cx="2620596" cy="873751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接點 164"/>
            <p:cNvCxnSpPr>
              <a:stCxn id="112" idx="0"/>
              <a:endCxn id="123" idx="4"/>
            </p:cNvCxnSpPr>
            <p:nvPr/>
          </p:nvCxnSpPr>
          <p:spPr>
            <a:xfrm flipV="1">
              <a:off x="8132603" y="2345587"/>
              <a:ext cx="4135501" cy="808893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接點 167"/>
            <p:cNvCxnSpPr>
              <a:stCxn id="113" idx="0"/>
              <a:endCxn id="123" idx="4"/>
            </p:cNvCxnSpPr>
            <p:nvPr/>
          </p:nvCxnSpPr>
          <p:spPr>
            <a:xfrm flipV="1">
              <a:off x="9675155" y="2345587"/>
              <a:ext cx="2592949" cy="82306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>
              <a:stCxn id="123" idx="4"/>
              <a:endCxn id="114" idx="0"/>
            </p:cNvCxnSpPr>
            <p:nvPr/>
          </p:nvCxnSpPr>
          <p:spPr>
            <a:xfrm>
              <a:off x="12268104" y="2345587"/>
              <a:ext cx="309" cy="823065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接點 174"/>
            <p:cNvCxnSpPr>
              <a:stCxn id="112" idx="4"/>
              <a:endCxn id="94" idx="0"/>
            </p:cNvCxnSpPr>
            <p:nvPr/>
          </p:nvCxnSpPr>
          <p:spPr>
            <a:xfrm flipH="1">
              <a:off x="4416025" y="3812449"/>
              <a:ext cx="3716578" cy="718229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接點 177"/>
            <p:cNvCxnSpPr>
              <a:stCxn id="112" idx="4"/>
              <a:endCxn id="95" idx="0"/>
            </p:cNvCxnSpPr>
            <p:nvPr/>
          </p:nvCxnSpPr>
          <p:spPr>
            <a:xfrm flipH="1">
              <a:off x="5815294" y="3812449"/>
              <a:ext cx="2317309" cy="703715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接點 180"/>
            <p:cNvCxnSpPr>
              <a:stCxn id="112" idx="4"/>
              <a:endCxn id="96" idx="0"/>
            </p:cNvCxnSpPr>
            <p:nvPr/>
          </p:nvCxnSpPr>
          <p:spPr>
            <a:xfrm>
              <a:off x="8132603" y="3812449"/>
              <a:ext cx="157838" cy="703715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接點 184"/>
            <p:cNvCxnSpPr>
              <a:stCxn id="113" idx="4"/>
              <a:endCxn id="94" idx="0"/>
            </p:cNvCxnSpPr>
            <p:nvPr/>
          </p:nvCxnSpPr>
          <p:spPr>
            <a:xfrm flipH="1">
              <a:off x="4416025" y="3826620"/>
              <a:ext cx="5259130" cy="70405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接點 186"/>
            <p:cNvCxnSpPr>
              <a:stCxn id="114" idx="4"/>
              <a:endCxn id="94" idx="0"/>
            </p:cNvCxnSpPr>
            <p:nvPr/>
          </p:nvCxnSpPr>
          <p:spPr>
            <a:xfrm flipH="1">
              <a:off x="4416025" y="3826621"/>
              <a:ext cx="7852388" cy="704057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接點 191"/>
            <p:cNvCxnSpPr>
              <a:stCxn id="113" idx="4"/>
              <a:endCxn id="95" idx="0"/>
            </p:cNvCxnSpPr>
            <p:nvPr/>
          </p:nvCxnSpPr>
          <p:spPr>
            <a:xfrm flipH="1">
              <a:off x="5815294" y="3826620"/>
              <a:ext cx="3859861" cy="68954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/>
            <p:cNvCxnSpPr>
              <a:stCxn id="113" idx="4"/>
              <a:endCxn id="96" idx="0"/>
            </p:cNvCxnSpPr>
            <p:nvPr/>
          </p:nvCxnSpPr>
          <p:spPr>
            <a:xfrm flipH="1">
              <a:off x="8290441" y="3826620"/>
              <a:ext cx="1384714" cy="68954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接點 196"/>
            <p:cNvCxnSpPr>
              <a:stCxn id="114" idx="4"/>
              <a:endCxn id="96" idx="0"/>
            </p:cNvCxnSpPr>
            <p:nvPr/>
          </p:nvCxnSpPr>
          <p:spPr>
            <a:xfrm flipH="1">
              <a:off x="8290441" y="3826621"/>
              <a:ext cx="3977972" cy="689543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接點 206"/>
            <p:cNvCxnSpPr>
              <a:stCxn id="6" idx="4"/>
              <a:endCxn id="125" idx="0"/>
            </p:cNvCxnSpPr>
            <p:nvPr/>
          </p:nvCxnSpPr>
          <p:spPr>
            <a:xfrm flipH="1">
              <a:off x="1336202" y="669444"/>
              <a:ext cx="3511748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接點 207"/>
            <p:cNvCxnSpPr>
              <a:stCxn id="120" idx="4"/>
              <a:endCxn id="125" idx="0"/>
            </p:cNvCxnSpPr>
            <p:nvPr/>
          </p:nvCxnSpPr>
          <p:spPr>
            <a:xfrm flipH="1">
              <a:off x="1336202" y="669444"/>
              <a:ext cx="4969073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接點 208"/>
            <p:cNvCxnSpPr>
              <a:stCxn id="124" idx="4"/>
              <a:endCxn id="126" idx="0"/>
            </p:cNvCxnSpPr>
            <p:nvPr/>
          </p:nvCxnSpPr>
          <p:spPr>
            <a:xfrm flipH="1">
              <a:off x="2793532" y="669444"/>
              <a:ext cx="6378768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接點 209"/>
            <p:cNvCxnSpPr>
              <a:stCxn id="124" idx="4"/>
            </p:cNvCxnSpPr>
            <p:nvPr/>
          </p:nvCxnSpPr>
          <p:spPr>
            <a:xfrm flipH="1">
              <a:off x="1460500" y="669444"/>
              <a:ext cx="7711800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接點 211"/>
            <p:cNvCxnSpPr>
              <a:stCxn id="6" idx="4"/>
              <a:endCxn id="126" idx="0"/>
            </p:cNvCxnSpPr>
            <p:nvPr/>
          </p:nvCxnSpPr>
          <p:spPr>
            <a:xfrm flipH="1">
              <a:off x="2793532" y="669444"/>
              <a:ext cx="2054418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接點 215"/>
            <p:cNvCxnSpPr>
              <a:stCxn id="120" idx="4"/>
              <a:endCxn id="126" idx="0"/>
            </p:cNvCxnSpPr>
            <p:nvPr/>
          </p:nvCxnSpPr>
          <p:spPr>
            <a:xfrm flipH="1">
              <a:off x="2793532" y="669444"/>
              <a:ext cx="3511743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接點 219"/>
            <p:cNvCxnSpPr>
              <a:stCxn id="6" idx="4"/>
              <a:endCxn id="127" idx="0"/>
            </p:cNvCxnSpPr>
            <p:nvPr/>
          </p:nvCxnSpPr>
          <p:spPr>
            <a:xfrm>
              <a:off x="4847950" y="669444"/>
              <a:ext cx="586767" cy="9807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接點 222"/>
            <p:cNvCxnSpPr>
              <a:stCxn id="120" idx="4"/>
              <a:endCxn id="127" idx="0"/>
            </p:cNvCxnSpPr>
            <p:nvPr/>
          </p:nvCxnSpPr>
          <p:spPr>
            <a:xfrm flipH="1">
              <a:off x="5434717" y="669444"/>
              <a:ext cx="870558" cy="9807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接點 225"/>
            <p:cNvCxnSpPr>
              <a:stCxn id="124" idx="4"/>
              <a:endCxn id="127" idx="0"/>
            </p:cNvCxnSpPr>
            <p:nvPr/>
          </p:nvCxnSpPr>
          <p:spPr>
            <a:xfrm flipH="1">
              <a:off x="5434717" y="669444"/>
              <a:ext cx="3737583" cy="9807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接點 229"/>
            <p:cNvCxnSpPr>
              <a:stCxn id="6" idx="4"/>
              <a:endCxn id="121" idx="0"/>
            </p:cNvCxnSpPr>
            <p:nvPr/>
          </p:nvCxnSpPr>
          <p:spPr>
            <a:xfrm>
              <a:off x="4847950" y="669444"/>
              <a:ext cx="3269967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接點 232"/>
            <p:cNvCxnSpPr>
              <a:stCxn id="120" idx="4"/>
              <a:endCxn id="121" idx="0"/>
            </p:cNvCxnSpPr>
            <p:nvPr/>
          </p:nvCxnSpPr>
          <p:spPr>
            <a:xfrm>
              <a:off x="6305275" y="669444"/>
              <a:ext cx="1812642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接點 235"/>
            <p:cNvCxnSpPr>
              <a:stCxn id="120" idx="4"/>
              <a:endCxn id="122" idx="0"/>
            </p:cNvCxnSpPr>
            <p:nvPr/>
          </p:nvCxnSpPr>
          <p:spPr>
            <a:xfrm>
              <a:off x="6305275" y="669444"/>
              <a:ext cx="3342542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接點 238"/>
            <p:cNvCxnSpPr>
              <a:stCxn id="124" idx="4"/>
              <a:endCxn id="121" idx="0"/>
            </p:cNvCxnSpPr>
            <p:nvPr/>
          </p:nvCxnSpPr>
          <p:spPr>
            <a:xfrm flipH="1">
              <a:off x="8117917" y="669444"/>
              <a:ext cx="1054383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接點 241"/>
            <p:cNvCxnSpPr>
              <a:stCxn id="6" idx="4"/>
              <a:endCxn id="122" idx="0"/>
            </p:cNvCxnSpPr>
            <p:nvPr/>
          </p:nvCxnSpPr>
          <p:spPr>
            <a:xfrm>
              <a:off x="4847950" y="669444"/>
              <a:ext cx="4799867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接點 244"/>
            <p:cNvCxnSpPr>
              <a:stCxn id="124" idx="4"/>
              <a:endCxn id="122" idx="0"/>
            </p:cNvCxnSpPr>
            <p:nvPr/>
          </p:nvCxnSpPr>
          <p:spPr>
            <a:xfrm>
              <a:off x="9172300" y="669444"/>
              <a:ext cx="475517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接點 247"/>
            <p:cNvCxnSpPr>
              <a:stCxn id="6" idx="4"/>
              <a:endCxn id="123" idx="0"/>
            </p:cNvCxnSpPr>
            <p:nvPr/>
          </p:nvCxnSpPr>
          <p:spPr>
            <a:xfrm>
              <a:off x="4847950" y="669444"/>
              <a:ext cx="7420154" cy="101817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接點 251"/>
            <p:cNvCxnSpPr>
              <a:stCxn id="120" idx="4"/>
              <a:endCxn id="123" idx="0"/>
            </p:cNvCxnSpPr>
            <p:nvPr/>
          </p:nvCxnSpPr>
          <p:spPr>
            <a:xfrm>
              <a:off x="6305275" y="669444"/>
              <a:ext cx="5962829" cy="101817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線接點 254"/>
            <p:cNvCxnSpPr>
              <a:stCxn id="124" idx="4"/>
              <a:endCxn id="123" idx="0"/>
            </p:cNvCxnSpPr>
            <p:nvPr/>
          </p:nvCxnSpPr>
          <p:spPr>
            <a:xfrm>
              <a:off x="9172300" y="669444"/>
              <a:ext cx="3095804" cy="101817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接點 258"/>
            <p:cNvCxnSpPr>
              <a:stCxn id="144" idx="0"/>
              <a:endCxn id="94" idx="4"/>
            </p:cNvCxnSpPr>
            <p:nvPr/>
          </p:nvCxnSpPr>
          <p:spPr>
            <a:xfrm flipH="1" flipV="1">
              <a:off x="4416025" y="5188647"/>
              <a:ext cx="1882045" cy="77400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線接點 261"/>
            <p:cNvCxnSpPr>
              <a:stCxn id="144" idx="0"/>
              <a:endCxn id="95" idx="4"/>
            </p:cNvCxnSpPr>
            <p:nvPr/>
          </p:nvCxnSpPr>
          <p:spPr>
            <a:xfrm flipH="1" flipV="1">
              <a:off x="5815294" y="5174133"/>
              <a:ext cx="482776" cy="78851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線接點 264"/>
            <p:cNvCxnSpPr>
              <a:stCxn id="144" idx="0"/>
              <a:endCxn id="96" idx="4"/>
            </p:cNvCxnSpPr>
            <p:nvPr/>
          </p:nvCxnSpPr>
          <p:spPr>
            <a:xfrm flipV="1">
              <a:off x="6298070" y="5174133"/>
              <a:ext cx="1992371" cy="78851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207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3074329" y="211060"/>
            <a:ext cx="5981253" cy="5622830"/>
            <a:chOff x="3074329" y="211060"/>
            <a:chExt cx="5981253" cy="5622830"/>
          </a:xfrm>
        </p:grpSpPr>
        <p:grpSp>
          <p:nvGrpSpPr>
            <p:cNvPr id="2" name="群組 1"/>
            <p:cNvGrpSpPr/>
            <p:nvPr/>
          </p:nvGrpSpPr>
          <p:grpSpPr>
            <a:xfrm>
              <a:off x="5405376" y="4768770"/>
              <a:ext cx="1050658" cy="1065120"/>
              <a:chOff x="5428526" y="4375231"/>
              <a:chExt cx="1050658" cy="1065120"/>
            </a:xfrm>
          </p:grpSpPr>
          <p:sp>
            <p:nvSpPr>
              <p:cNvPr id="160" name="橢圓 159"/>
              <p:cNvSpPr/>
              <p:nvPr/>
            </p:nvSpPr>
            <p:spPr>
              <a:xfrm>
                <a:off x="5428526" y="4375231"/>
                <a:ext cx="1050658" cy="106512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61" name="文字方塊 144"/>
              <p:cNvSpPr txBox="1"/>
              <p:nvPr/>
            </p:nvSpPr>
            <p:spPr>
              <a:xfrm>
                <a:off x="5548229" y="4676958"/>
                <a:ext cx="930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l-GR" altLang="zh-TW" sz="2400" b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endParaRPr lang="zh-TW" altLang="en-US" sz="24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7" name="橢圓 166"/>
            <p:cNvSpPr/>
            <p:nvPr/>
          </p:nvSpPr>
          <p:spPr>
            <a:xfrm>
              <a:off x="3682677" y="3308057"/>
              <a:ext cx="1050658" cy="106512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70" name="橢圓 169"/>
            <p:cNvSpPr/>
            <p:nvPr/>
          </p:nvSpPr>
          <p:spPr>
            <a:xfrm>
              <a:off x="7157012" y="3329054"/>
              <a:ext cx="1050658" cy="106512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74" name="橢圓 173"/>
            <p:cNvSpPr/>
            <p:nvPr/>
          </p:nvSpPr>
          <p:spPr>
            <a:xfrm>
              <a:off x="3682677" y="1539059"/>
              <a:ext cx="1050658" cy="106512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76" name="橢圓 175"/>
            <p:cNvSpPr/>
            <p:nvPr/>
          </p:nvSpPr>
          <p:spPr>
            <a:xfrm>
              <a:off x="7157012" y="1539059"/>
              <a:ext cx="1050658" cy="106512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77" name="橢圓 176"/>
            <p:cNvSpPr/>
            <p:nvPr/>
          </p:nvSpPr>
          <p:spPr>
            <a:xfrm>
              <a:off x="5405376" y="211060"/>
              <a:ext cx="1050658" cy="106512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3936136" y="3630781"/>
              <a:ext cx="5549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="1" baseline="3000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2400" b="1" dirty="0"/>
            </a:p>
          </p:txBody>
        </p:sp>
        <p:sp>
          <p:nvSpPr>
            <p:cNvPr id="179" name="矩形 178"/>
            <p:cNvSpPr/>
            <p:nvPr/>
          </p:nvSpPr>
          <p:spPr>
            <a:xfrm>
              <a:off x="7410471" y="3633497"/>
              <a:ext cx="5549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b="1" dirty="0" smtClean="0">
                  <a:latin typeface="Times New Roman"/>
                  <a:cs typeface="Times New Roman"/>
                </a:rPr>
                <a:t>D</a:t>
              </a:r>
              <a:r>
                <a:rPr lang="en-US" altLang="zh-TW" sz="24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sz="24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3936136" y="1840786"/>
              <a:ext cx="5709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z-Cyrl-AZ" altLang="zh-TW" sz="2400" b="1" dirty="0">
                  <a:latin typeface="Times New Roman"/>
                  <a:cs typeface="Times New Roman"/>
                </a:rPr>
                <a:t>Ө</a:t>
              </a:r>
              <a:r>
                <a:rPr lang="en-US" altLang="zh-TW" sz="24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2400" dirty="0"/>
            </a:p>
          </p:txBody>
        </p:sp>
        <p:sp>
          <p:nvSpPr>
            <p:cNvPr id="182" name="矩形 181"/>
            <p:cNvSpPr/>
            <p:nvPr/>
          </p:nvSpPr>
          <p:spPr>
            <a:xfrm>
              <a:off x="7396846" y="1840785"/>
              <a:ext cx="5709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z-Cyrl-AZ" altLang="zh-TW" sz="2400" b="1" dirty="0" smtClean="0">
                  <a:latin typeface="Times New Roman"/>
                  <a:cs typeface="Times New Roman"/>
                </a:rPr>
                <a:t>Ө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sz="2400" dirty="0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5653225" y="512787"/>
              <a:ext cx="5709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2400" b="1" dirty="0"/>
            </a:p>
          </p:txBody>
        </p:sp>
        <p:cxnSp>
          <p:nvCxnSpPr>
            <p:cNvPr id="9" name="直線接點 8"/>
            <p:cNvCxnSpPr>
              <a:stCxn id="174" idx="0"/>
              <a:endCxn id="177" idx="2"/>
            </p:cNvCxnSpPr>
            <p:nvPr/>
          </p:nvCxnSpPr>
          <p:spPr>
            <a:xfrm flipV="1">
              <a:off x="4208006" y="743620"/>
              <a:ext cx="1197370" cy="7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>
              <a:stCxn id="174" idx="4"/>
              <a:endCxn id="167" idx="0"/>
            </p:cNvCxnSpPr>
            <p:nvPr/>
          </p:nvCxnSpPr>
          <p:spPr>
            <a:xfrm>
              <a:off x="4208006" y="2604179"/>
              <a:ext cx="0" cy="70387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>
              <a:stCxn id="167" idx="4"/>
              <a:endCxn id="160" idx="2"/>
            </p:cNvCxnSpPr>
            <p:nvPr/>
          </p:nvCxnSpPr>
          <p:spPr>
            <a:xfrm>
              <a:off x="4208006" y="4373177"/>
              <a:ext cx="1197370" cy="92815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>
              <a:stCxn id="177" idx="6"/>
              <a:endCxn id="176" idx="0"/>
            </p:cNvCxnSpPr>
            <p:nvPr/>
          </p:nvCxnSpPr>
          <p:spPr>
            <a:xfrm>
              <a:off x="6456034" y="743620"/>
              <a:ext cx="1226307" cy="7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stCxn id="176" idx="4"/>
              <a:endCxn id="170" idx="0"/>
            </p:cNvCxnSpPr>
            <p:nvPr/>
          </p:nvCxnSpPr>
          <p:spPr>
            <a:xfrm>
              <a:off x="7682341" y="2604179"/>
              <a:ext cx="0" cy="7248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170" idx="4"/>
              <a:endCxn id="160" idx="6"/>
            </p:cNvCxnSpPr>
            <p:nvPr/>
          </p:nvCxnSpPr>
          <p:spPr>
            <a:xfrm flipH="1">
              <a:off x="6456034" y="4394174"/>
              <a:ext cx="1226307" cy="9071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/>
            <p:cNvSpPr txBox="1"/>
            <p:nvPr/>
          </p:nvSpPr>
          <p:spPr>
            <a:xfrm>
              <a:off x="3936136" y="4837253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MLN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6990975" y="4919784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MLN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文字方塊 188"/>
            <p:cNvSpPr txBox="1"/>
            <p:nvPr/>
          </p:nvSpPr>
          <p:spPr>
            <a:xfrm>
              <a:off x="3074329" y="2788778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RBM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7838887" y="2788778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RBM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文字方塊 192"/>
            <p:cNvSpPr txBox="1"/>
            <p:nvPr/>
          </p:nvSpPr>
          <p:spPr>
            <a:xfrm>
              <a:off x="3898778" y="613318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RBM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6898344" y="448842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RBM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31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48684"/>
              </p:ext>
            </p:extLst>
          </p:nvPr>
        </p:nvGraphicFramePr>
        <p:xfrm>
          <a:off x="203201" y="-169682"/>
          <a:ext cx="10907385" cy="68836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6016"/>
                <a:gridCol w="1791222"/>
                <a:gridCol w="1803747"/>
                <a:gridCol w="1791222"/>
                <a:gridCol w="1853852"/>
                <a:gridCol w="1841326"/>
              </a:tblGrid>
              <a:tr h="3199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1028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WP1.5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WP2.1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0991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0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WP1.2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WP1.6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WP2.2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18098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0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WP1.3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WP1.7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WP2.3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6820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006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WP1.4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WP2.4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WP3.4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504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0" name="圖片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22" y="2289259"/>
            <a:ext cx="1672046" cy="1115568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649101"/>
            <a:ext cx="1672046" cy="1115568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3911443"/>
            <a:ext cx="1672046" cy="1115568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5538828"/>
            <a:ext cx="1672046" cy="1115568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3911443"/>
            <a:ext cx="1672046" cy="1115568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2264207"/>
            <a:ext cx="1672046" cy="1115568"/>
          </a:xfrm>
          <a:prstGeom prst="rect">
            <a:avLst/>
          </a:prstGeom>
        </p:spPr>
      </p:pic>
      <p:pic>
        <p:nvPicPr>
          <p:cNvPr id="79" name="圖片 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649101"/>
            <a:ext cx="1672046" cy="1115568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01" y="2279808"/>
            <a:ext cx="1672046" cy="1115568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53" y="661627"/>
            <a:ext cx="1672046" cy="1115568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792" y="5563622"/>
            <a:ext cx="1672046" cy="1115568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44" y="2289259"/>
            <a:ext cx="1672046" cy="1115568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68" y="3929417"/>
            <a:ext cx="1672046" cy="1115568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370" y="649101"/>
            <a:ext cx="1672046" cy="1115568"/>
          </a:xfrm>
          <a:prstGeom prst="rect">
            <a:avLst/>
          </a:prstGeom>
        </p:spPr>
      </p:pic>
      <p:pic>
        <p:nvPicPr>
          <p:cNvPr id="86" name="圖片 8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649101"/>
            <a:ext cx="1672046" cy="1115568"/>
          </a:xfrm>
          <a:prstGeom prst="rect">
            <a:avLst/>
          </a:prstGeom>
        </p:spPr>
      </p:pic>
      <p:pic>
        <p:nvPicPr>
          <p:cNvPr id="87" name="圖片 8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661627"/>
            <a:ext cx="1672046" cy="1115568"/>
          </a:xfrm>
          <a:prstGeom prst="rect">
            <a:avLst/>
          </a:prstGeom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3929417"/>
            <a:ext cx="1672046" cy="1115568"/>
          </a:xfrm>
          <a:prstGeom prst="rect">
            <a:avLst/>
          </a:prstGeom>
        </p:spPr>
      </p:pic>
      <p:pic>
        <p:nvPicPr>
          <p:cNvPr id="89" name="圖片 8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5538828"/>
            <a:ext cx="1672046" cy="1115568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640" y="3929417"/>
            <a:ext cx="1672046" cy="1115568"/>
          </a:xfrm>
          <a:prstGeom prst="rect">
            <a:avLst/>
          </a:prstGeom>
        </p:spPr>
      </p:pic>
      <p:pic>
        <p:nvPicPr>
          <p:cNvPr id="91" name="圖片 9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2289259"/>
            <a:ext cx="1672046" cy="1115568"/>
          </a:xfrm>
          <a:prstGeom prst="rect">
            <a:avLst/>
          </a:prstGeom>
        </p:spPr>
      </p:pic>
      <p:pic>
        <p:nvPicPr>
          <p:cNvPr id="92" name="圖片 9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2289259"/>
            <a:ext cx="1672046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57" y="263047"/>
            <a:ext cx="9543274" cy="6051703"/>
          </a:xfrm>
        </p:spPr>
      </p:pic>
    </p:spTree>
    <p:extLst>
      <p:ext uri="{BB962C8B-B14F-4D97-AF65-F5344CB8AC3E}">
        <p14:creationId xmlns:p14="http://schemas.microsoft.com/office/powerpoint/2010/main" val="244643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群組 112"/>
          <p:cNvGrpSpPr/>
          <p:nvPr/>
        </p:nvGrpSpPr>
        <p:grpSpPr>
          <a:xfrm>
            <a:off x="2375210" y="2546517"/>
            <a:ext cx="5730954" cy="2962183"/>
            <a:chOff x="2375210" y="2546517"/>
            <a:chExt cx="5730954" cy="2962183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63" t="17613" r="21746" b="22887"/>
            <a:stretch/>
          </p:blipFill>
          <p:spPr>
            <a:xfrm>
              <a:off x="2375210" y="2967828"/>
              <a:ext cx="2040674" cy="2038626"/>
            </a:xfrm>
            <a:prstGeom prst="rect">
              <a:avLst/>
            </a:prstGeom>
          </p:spPr>
        </p:pic>
        <p:grpSp>
          <p:nvGrpSpPr>
            <p:cNvPr id="8" name="群組 7"/>
            <p:cNvGrpSpPr/>
            <p:nvPr/>
          </p:nvGrpSpPr>
          <p:grpSpPr>
            <a:xfrm>
              <a:off x="4418364" y="2546517"/>
              <a:ext cx="3687800" cy="2962183"/>
              <a:chOff x="1394030" y="2471555"/>
              <a:chExt cx="5727330" cy="4384579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2075192" y="2471555"/>
                <a:ext cx="5046168" cy="4384579"/>
                <a:chOff x="20442" y="2296191"/>
                <a:chExt cx="5046168" cy="4384579"/>
              </a:xfrm>
            </p:grpSpPr>
            <p:pic>
              <p:nvPicPr>
                <p:cNvPr id="49" name="圖片 4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8529" y="2878285"/>
                  <a:ext cx="3198081" cy="3017544"/>
                </a:xfrm>
                <a:prstGeom prst="rect">
                  <a:avLst/>
                </a:prstGeom>
              </p:spPr>
            </p:pic>
            <p:grpSp>
              <p:nvGrpSpPr>
                <p:cNvPr id="56" name="群組 55"/>
                <p:cNvGrpSpPr/>
                <p:nvPr/>
              </p:nvGrpSpPr>
              <p:grpSpPr>
                <a:xfrm>
                  <a:off x="824354" y="3211109"/>
                  <a:ext cx="2334965" cy="1024330"/>
                  <a:chOff x="3682902" y="3587387"/>
                  <a:chExt cx="2334965" cy="1024330"/>
                </a:xfrm>
              </p:grpSpPr>
              <p:cxnSp>
                <p:nvCxnSpPr>
                  <p:cNvPr id="28" name="直線接點 27"/>
                  <p:cNvCxnSpPr/>
                  <p:nvPr/>
                </p:nvCxnSpPr>
                <p:spPr>
                  <a:xfrm flipH="1" flipV="1">
                    <a:off x="6017865" y="3587387"/>
                    <a:ext cx="2" cy="102433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線接點 29"/>
                  <p:cNvCxnSpPr/>
                  <p:nvPr/>
                </p:nvCxnSpPr>
                <p:spPr>
                  <a:xfrm>
                    <a:off x="3682902" y="3587387"/>
                    <a:ext cx="2334963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矩形 30"/>
                <p:cNvSpPr/>
                <p:nvPr/>
              </p:nvSpPr>
              <p:spPr>
                <a:xfrm>
                  <a:off x="429590" y="2847079"/>
                  <a:ext cx="3401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sz="2400" dirty="0"/>
                    <a:t>1</a:t>
                  </a:r>
                  <a:endParaRPr lang="zh-TW" altLang="en-US" sz="2400" dirty="0"/>
                </a:p>
              </p:txBody>
            </p:sp>
            <p:grpSp>
              <p:nvGrpSpPr>
                <p:cNvPr id="57" name="群組 56"/>
                <p:cNvGrpSpPr/>
                <p:nvPr/>
              </p:nvGrpSpPr>
              <p:grpSpPr>
                <a:xfrm>
                  <a:off x="769747" y="2557047"/>
                  <a:ext cx="3026207" cy="1656404"/>
                  <a:chOff x="3305812" y="2972242"/>
                  <a:chExt cx="3026207" cy="1656404"/>
                </a:xfrm>
              </p:grpSpPr>
              <p:cxnSp>
                <p:nvCxnSpPr>
                  <p:cNvPr id="33" name="直線接點 32"/>
                  <p:cNvCxnSpPr/>
                  <p:nvPr/>
                </p:nvCxnSpPr>
                <p:spPr>
                  <a:xfrm flipH="1" flipV="1">
                    <a:off x="6332017" y="2972242"/>
                    <a:ext cx="2" cy="1656404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線接點 33"/>
                  <p:cNvCxnSpPr/>
                  <p:nvPr/>
                </p:nvCxnSpPr>
                <p:spPr>
                  <a:xfrm>
                    <a:off x="3305812" y="2988579"/>
                    <a:ext cx="3026207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矩形 35"/>
                <p:cNvSpPr/>
                <p:nvPr/>
              </p:nvSpPr>
              <p:spPr>
                <a:xfrm>
                  <a:off x="220589" y="2296191"/>
                  <a:ext cx="3401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sz="2400" dirty="0" smtClean="0"/>
                    <a:t>2</a:t>
                  </a:r>
                  <a:endParaRPr lang="zh-TW" altLang="en-US" sz="2400" dirty="0"/>
                </a:p>
              </p:txBody>
            </p:sp>
            <p:grpSp>
              <p:nvGrpSpPr>
                <p:cNvPr id="59" name="群組 58"/>
                <p:cNvGrpSpPr/>
                <p:nvPr/>
              </p:nvGrpSpPr>
              <p:grpSpPr>
                <a:xfrm>
                  <a:off x="560748" y="4687476"/>
                  <a:ext cx="2697869" cy="1494477"/>
                  <a:chOff x="3282976" y="4974659"/>
                  <a:chExt cx="2697869" cy="1494477"/>
                </a:xfrm>
              </p:grpSpPr>
              <p:cxnSp>
                <p:nvCxnSpPr>
                  <p:cNvPr id="37" name="直線接點 36"/>
                  <p:cNvCxnSpPr/>
                  <p:nvPr/>
                </p:nvCxnSpPr>
                <p:spPr>
                  <a:xfrm flipV="1">
                    <a:off x="5967255" y="4974659"/>
                    <a:ext cx="0" cy="1494477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直線接點 37"/>
                  <p:cNvCxnSpPr>
                    <a:stCxn id="43" idx="0"/>
                  </p:cNvCxnSpPr>
                  <p:nvPr/>
                </p:nvCxnSpPr>
                <p:spPr>
                  <a:xfrm>
                    <a:off x="3282976" y="6469136"/>
                    <a:ext cx="2697869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9" name="矩形 38"/>
                <p:cNvSpPr/>
                <p:nvPr/>
              </p:nvSpPr>
              <p:spPr>
                <a:xfrm>
                  <a:off x="20442" y="5842257"/>
                  <a:ext cx="41167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TW" sz="2400" dirty="0" smtClean="0"/>
                    <a:t>3</a:t>
                  </a:r>
                  <a:endParaRPr lang="zh-TW" altLang="en-US" sz="2400" dirty="0"/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390668" y="6181954"/>
                  <a:ext cx="3401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sz="2400" dirty="0" smtClean="0"/>
                    <a:t>4</a:t>
                  </a:r>
                  <a:endParaRPr lang="zh-TW" altLang="en-US" sz="2400" dirty="0"/>
                </a:p>
              </p:txBody>
            </p:sp>
            <p:grpSp>
              <p:nvGrpSpPr>
                <p:cNvPr id="58" name="群組 57"/>
                <p:cNvGrpSpPr/>
                <p:nvPr/>
              </p:nvGrpSpPr>
              <p:grpSpPr>
                <a:xfrm>
                  <a:off x="840201" y="4348398"/>
                  <a:ext cx="3105678" cy="2332372"/>
                  <a:chOff x="3307829" y="4749231"/>
                  <a:chExt cx="3105678" cy="2332372"/>
                </a:xfrm>
              </p:grpSpPr>
              <p:cxnSp>
                <p:nvCxnSpPr>
                  <p:cNvPr id="44" name="直線接點 43"/>
                  <p:cNvCxnSpPr/>
                  <p:nvPr/>
                </p:nvCxnSpPr>
                <p:spPr>
                  <a:xfrm flipV="1">
                    <a:off x="6413507" y="4749231"/>
                    <a:ext cx="0" cy="2332372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/>
                  <p:cNvCxnSpPr/>
                  <p:nvPr/>
                </p:nvCxnSpPr>
                <p:spPr>
                  <a:xfrm>
                    <a:off x="3307829" y="7081603"/>
                    <a:ext cx="3105678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32" name="直線接點 31"/>
              <p:cNvCxnSpPr/>
              <p:nvPr/>
            </p:nvCxnSpPr>
            <p:spPr>
              <a:xfrm flipH="1" flipV="1">
                <a:off x="2654418" y="4862840"/>
                <a:ext cx="1520212" cy="17715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文字方塊 6"/>
              <p:cNvSpPr txBox="1"/>
              <p:nvPr/>
            </p:nvSpPr>
            <p:spPr>
              <a:xfrm>
                <a:off x="1394030" y="3977083"/>
                <a:ext cx="2529250" cy="546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Background 0</a:t>
                </a:r>
                <a:endParaRPr lang="zh-TW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5" name="直線接點 34"/>
            <p:cNvCxnSpPr/>
            <p:nvPr/>
          </p:nvCxnSpPr>
          <p:spPr>
            <a:xfrm flipH="1">
              <a:off x="4085985" y="4162048"/>
              <a:ext cx="943516" cy="0"/>
            </a:xfrm>
            <a:prstGeom prst="line">
              <a:avLst/>
            </a:prstGeom>
            <a:ln w="19050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>
              <a:off x="3527635" y="3155102"/>
              <a:ext cx="1501866" cy="0"/>
            </a:xfrm>
            <a:prstGeom prst="line">
              <a:avLst/>
            </a:prstGeom>
            <a:ln w="19050">
              <a:solidFill>
                <a:srgbClr val="FF33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 flipH="1" flipV="1">
              <a:off x="3512637" y="3959090"/>
              <a:ext cx="14998" cy="1212614"/>
            </a:xfrm>
            <a:prstGeom prst="line">
              <a:avLst/>
            </a:prstGeom>
            <a:ln w="19050">
              <a:solidFill>
                <a:srgbClr val="FF33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/>
            <p:cNvCxnSpPr/>
            <p:nvPr/>
          </p:nvCxnSpPr>
          <p:spPr>
            <a:xfrm>
              <a:off x="3527635" y="5171704"/>
              <a:ext cx="1263440" cy="0"/>
            </a:xfrm>
            <a:prstGeom prst="line">
              <a:avLst/>
            </a:prstGeom>
            <a:ln w="19050">
              <a:solidFill>
                <a:srgbClr val="FF33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 flipV="1">
              <a:off x="3169367" y="2722749"/>
              <a:ext cx="0" cy="1410476"/>
            </a:xfrm>
            <a:prstGeom prst="line">
              <a:avLst/>
            </a:prstGeom>
            <a:ln w="19050">
              <a:solidFill>
                <a:srgbClr val="FF33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/>
            <p:cNvCxnSpPr/>
            <p:nvPr/>
          </p:nvCxnSpPr>
          <p:spPr>
            <a:xfrm>
              <a:off x="3169367" y="2702465"/>
              <a:ext cx="1714018" cy="20284"/>
            </a:xfrm>
            <a:prstGeom prst="line">
              <a:avLst/>
            </a:prstGeom>
            <a:ln w="19050">
              <a:solidFill>
                <a:srgbClr val="FF33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/>
            <p:nvPr/>
          </p:nvCxnSpPr>
          <p:spPr>
            <a:xfrm flipV="1">
              <a:off x="3222285" y="4193067"/>
              <a:ext cx="0" cy="1290534"/>
            </a:xfrm>
            <a:prstGeom prst="line">
              <a:avLst/>
            </a:prstGeom>
            <a:ln w="19050">
              <a:solidFill>
                <a:srgbClr val="FF33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>
              <a:off x="3222285" y="5483601"/>
              <a:ext cx="1780758" cy="25099"/>
            </a:xfrm>
            <a:prstGeom prst="line">
              <a:avLst/>
            </a:prstGeom>
            <a:ln w="19050">
              <a:solidFill>
                <a:srgbClr val="FF33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/>
            <p:nvPr/>
          </p:nvCxnSpPr>
          <p:spPr>
            <a:xfrm>
              <a:off x="3522162" y="3155867"/>
              <a:ext cx="0" cy="525190"/>
            </a:xfrm>
            <a:prstGeom prst="line">
              <a:avLst/>
            </a:prstGeom>
            <a:ln w="19050">
              <a:solidFill>
                <a:srgbClr val="FF33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/>
            <p:nvPr/>
          </p:nvCxnSpPr>
          <p:spPr>
            <a:xfrm>
              <a:off x="5036938" y="3977081"/>
              <a:ext cx="0" cy="184967"/>
            </a:xfrm>
            <a:prstGeom prst="line">
              <a:avLst/>
            </a:prstGeom>
            <a:ln w="19050">
              <a:solidFill>
                <a:srgbClr val="FF33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接點 109"/>
            <p:cNvCxnSpPr/>
            <p:nvPr/>
          </p:nvCxnSpPr>
          <p:spPr>
            <a:xfrm flipH="1" flipV="1">
              <a:off x="5229922" y="3987141"/>
              <a:ext cx="2" cy="18633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93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18" y="739035"/>
            <a:ext cx="7352256" cy="49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78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77" y="200415"/>
            <a:ext cx="7416593" cy="49928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54990" y="3933175"/>
            <a:ext cx="588723" cy="626300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42133" y="3613757"/>
            <a:ext cx="588723" cy="30688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558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78" y="200415"/>
            <a:ext cx="7416593" cy="49928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29937" y="4233796"/>
            <a:ext cx="588723" cy="3131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42133" y="3613757"/>
            <a:ext cx="588723" cy="30688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830856" y="3920647"/>
            <a:ext cx="588723" cy="3131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182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52" y="0"/>
            <a:ext cx="7847941" cy="557015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12874" y="3927519"/>
            <a:ext cx="437026" cy="225382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562390" y="4152901"/>
            <a:ext cx="425659" cy="2476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125574" y="4404815"/>
            <a:ext cx="425654" cy="217985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555118" y="4617061"/>
            <a:ext cx="446020" cy="23433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007488" y="4844440"/>
            <a:ext cx="425062" cy="245825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425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973699" y="337410"/>
            <a:ext cx="7797838" cy="5355577"/>
            <a:chOff x="1973699" y="337410"/>
            <a:chExt cx="7797838" cy="535557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3699" y="337410"/>
              <a:ext cx="7797838" cy="5355577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537749" y="3928789"/>
              <a:ext cx="434551" cy="239352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981065" y="4178787"/>
              <a:ext cx="417955" cy="240813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537749" y="4435421"/>
              <a:ext cx="434551" cy="228019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546725" y="4679708"/>
              <a:ext cx="425575" cy="250253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981065" y="4932259"/>
              <a:ext cx="425575" cy="256961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641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6573729"/>
                  </p:ext>
                </p:extLst>
              </p:nvPr>
            </p:nvGraphicFramePr>
            <p:xfrm>
              <a:off x="338203" y="839243"/>
              <a:ext cx="9093896" cy="21555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5232"/>
                    <a:gridCol w="2880987"/>
                    <a:gridCol w="2066794"/>
                    <a:gridCol w="1553228"/>
                    <a:gridCol w="1277655"/>
                  </a:tblGrid>
                  <a:tr h="301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Key</a:t>
                          </a:r>
                          <a:r>
                            <a:rPr lang="en-US" altLang="zh-TW" sz="12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Atom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Predicates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ne(1,2)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(1,0)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Formulas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1,2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1,3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1,4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(1,2)</m:t>
                                </m:r>
                              </m:oMath>
                            </m:oMathPara>
                          </a14:m>
                          <a:endParaRPr lang="en-US" altLang="zh-TW" sz="1200" b="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2,1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2,3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200" b="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3,1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3,2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(4,1)∩</a:t>
                          </a:r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6573729"/>
                  </p:ext>
                </p:extLst>
              </p:nvPr>
            </p:nvGraphicFramePr>
            <p:xfrm>
              <a:off x="338203" y="839243"/>
              <a:ext cx="9093896" cy="21555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5232"/>
                    <a:gridCol w="2880987"/>
                    <a:gridCol w="2066794"/>
                    <a:gridCol w="1553228"/>
                    <a:gridCol w="1277655"/>
                  </a:tblGrid>
                  <a:tr h="301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Key</a:t>
                          </a:r>
                          <a:r>
                            <a:rPr lang="en-US" altLang="zh-TW" sz="12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Atom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Predicates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ne(1,2)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(1,0)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Formulas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877" t="-483607" r="-17082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3540" t="-483607" r="-13834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3529" t="-483607" r="-8392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(4,1)∩</a:t>
                          </a:r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417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1293566" y="1488233"/>
            <a:ext cx="9066643" cy="2615640"/>
            <a:chOff x="1293566" y="1488233"/>
            <a:chExt cx="9066643" cy="2615640"/>
          </a:xfrm>
        </p:grpSpPr>
        <p:grpSp>
          <p:nvGrpSpPr>
            <p:cNvPr id="82" name="群組 81"/>
            <p:cNvGrpSpPr/>
            <p:nvPr/>
          </p:nvGrpSpPr>
          <p:grpSpPr>
            <a:xfrm>
              <a:off x="1293566" y="1488233"/>
              <a:ext cx="9066643" cy="2615640"/>
              <a:chOff x="1322141" y="1488233"/>
              <a:chExt cx="9066643" cy="2615640"/>
            </a:xfrm>
          </p:grpSpPr>
          <p:grpSp>
            <p:nvGrpSpPr>
              <p:cNvPr id="49" name="群組 48"/>
              <p:cNvGrpSpPr/>
              <p:nvPr/>
            </p:nvGrpSpPr>
            <p:grpSpPr>
              <a:xfrm>
                <a:off x="1322141" y="1488233"/>
                <a:ext cx="9066643" cy="2615640"/>
                <a:chOff x="1314049" y="1496325"/>
                <a:chExt cx="9066643" cy="2615640"/>
              </a:xfrm>
            </p:grpSpPr>
            <p:sp>
              <p:nvSpPr>
                <p:cNvPr id="4" name="矩形 3"/>
                <p:cNvSpPr/>
                <p:nvPr/>
              </p:nvSpPr>
              <p:spPr>
                <a:xfrm>
                  <a:off x="1314049" y="1955622"/>
                  <a:ext cx="113635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Camera 1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85516" y="3495194"/>
                  <a:ext cx="78401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 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" name="圖片 5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598" t="34723" r="50000" b="21992"/>
                <a:stretch/>
              </p:blipFill>
              <p:spPr>
                <a:xfrm>
                  <a:off x="1477225" y="2345127"/>
                  <a:ext cx="744167" cy="1116160"/>
                </a:xfrm>
                <a:prstGeom prst="rect">
                  <a:avLst/>
                </a:prstGeom>
              </p:spPr>
            </p:pic>
            <p:sp>
              <p:nvSpPr>
                <p:cNvPr id="7" name="圓柱 6"/>
                <p:cNvSpPr/>
                <p:nvPr/>
              </p:nvSpPr>
              <p:spPr>
                <a:xfrm>
                  <a:off x="2680340" y="1548155"/>
                  <a:ext cx="1848521" cy="1236097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3064757" y="1496325"/>
                  <a:ext cx="137189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Repository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" name="直線單箭頭接點 8"/>
                <p:cNvCxnSpPr/>
                <p:nvPr/>
              </p:nvCxnSpPr>
              <p:spPr>
                <a:xfrm>
                  <a:off x="2221392" y="3674528"/>
                  <a:ext cx="731409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字方塊 9"/>
                <p:cNvSpPr txBox="1"/>
                <p:nvPr/>
              </p:nvSpPr>
              <p:spPr>
                <a:xfrm>
                  <a:off x="2939682" y="3489862"/>
                  <a:ext cx="1329835" cy="36933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Matching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" name="直線單箭頭接點 10"/>
                <p:cNvCxnSpPr>
                  <a:stCxn id="7" idx="3"/>
                  <a:endCxn id="10" idx="0"/>
                </p:cNvCxnSpPr>
                <p:nvPr/>
              </p:nvCxnSpPr>
              <p:spPr>
                <a:xfrm flipH="1">
                  <a:off x="3604600" y="2784252"/>
                  <a:ext cx="1" cy="70561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線單箭頭接點 11"/>
                <p:cNvCxnSpPr>
                  <a:stCxn id="10" idx="3"/>
                  <a:endCxn id="74" idx="1"/>
                </p:cNvCxnSpPr>
                <p:nvPr/>
              </p:nvCxnSpPr>
              <p:spPr>
                <a:xfrm>
                  <a:off x="4269517" y="3674528"/>
                  <a:ext cx="1206007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流程圖: 決策 16"/>
                <p:cNvSpPr/>
                <p:nvPr/>
              </p:nvSpPr>
              <p:spPr>
                <a:xfrm>
                  <a:off x="8098835" y="3175861"/>
                  <a:ext cx="1740640" cy="936104"/>
                </a:xfrm>
                <a:prstGeom prst="flowChartDecisi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文字方塊 17"/>
                <p:cNvSpPr txBox="1"/>
                <p:nvPr/>
              </p:nvSpPr>
              <p:spPr>
                <a:xfrm>
                  <a:off x="8257220" y="3459247"/>
                  <a:ext cx="1440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Measurement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9176650" y="1725434"/>
                  <a:ext cx="120404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Camera 2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598" t="34723" r="50000" b="21992"/>
                <a:stretch/>
              </p:blipFill>
              <p:spPr>
                <a:xfrm>
                  <a:off x="9429030" y="2094766"/>
                  <a:ext cx="744167" cy="1116160"/>
                </a:xfrm>
                <a:prstGeom prst="rect">
                  <a:avLst/>
                </a:prstGeom>
              </p:spPr>
            </p:pic>
            <p:sp>
              <p:nvSpPr>
                <p:cNvPr id="21" name="文字方塊 20"/>
                <p:cNvSpPr txBox="1"/>
                <p:nvPr/>
              </p:nvSpPr>
              <p:spPr>
                <a:xfrm>
                  <a:off x="5759380" y="1817122"/>
                  <a:ext cx="1038600" cy="64633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earning </a:t>
                  </a:r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ethod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2" name="肘形接點 21"/>
                <p:cNvCxnSpPr>
                  <a:stCxn id="17" idx="0"/>
                  <a:endCxn id="21" idx="3"/>
                </p:cNvCxnSpPr>
                <p:nvPr/>
              </p:nvCxnSpPr>
              <p:spPr>
                <a:xfrm rot="16200000" flipV="1">
                  <a:off x="7365782" y="1572487"/>
                  <a:ext cx="1035573" cy="2171175"/>
                </a:xfrm>
                <a:prstGeom prst="bentConnector2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單箭頭接點 37"/>
                <p:cNvCxnSpPr>
                  <a:stCxn id="21" idx="1"/>
                  <a:endCxn id="7" idx="4"/>
                </p:cNvCxnSpPr>
                <p:nvPr/>
              </p:nvCxnSpPr>
              <p:spPr>
                <a:xfrm flipH="1">
                  <a:off x="4528861" y="2140288"/>
                  <a:ext cx="1230519" cy="25916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文字方塊 73"/>
              <p:cNvSpPr txBox="1"/>
              <p:nvPr/>
            </p:nvSpPr>
            <p:spPr>
              <a:xfrm>
                <a:off x="5483616" y="3481770"/>
                <a:ext cx="1247935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Robot Arm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0" name="直線單箭頭接點 79"/>
              <p:cNvCxnSpPr>
                <a:stCxn id="74" idx="3"/>
                <a:endCxn id="17" idx="1"/>
              </p:cNvCxnSpPr>
              <p:nvPr/>
            </p:nvCxnSpPr>
            <p:spPr>
              <a:xfrm flipV="1">
                <a:off x="6731551" y="3635821"/>
                <a:ext cx="1375376" cy="30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2671209" y="1993697"/>
              <a:ext cx="19059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Multilayers 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226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群組 100"/>
          <p:cNvGrpSpPr/>
          <p:nvPr/>
        </p:nvGrpSpPr>
        <p:grpSpPr>
          <a:xfrm>
            <a:off x="1773044" y="356317"/>
            <a:ext cx="10214519" cy="5939684"/>
            <a:chOff x="1773044" y="356317"/>
            <a:chExt cx="10214519" cy="5939684"/>
          </a:xfrm>
        </p:grpSpPr>
        <p:cxnSp>
          <p:nvCxnSpPr>
            <p:cNvPr id="36" name="肘形接點 35"/>
            <p:cNvCxnSpPr>
              <a:endCxn id="25" idx="3"/>
            </p:cNvCxnSpPr>
            <p:nvPr/>
          </p:nvCxnSpPr>
          <p:spPr>
            <a:xfrm flipV="1">
              <a:off x="6345044" y="3072166"/>
              <a:ext cx="524108" cy="277459"/>
            </a:xfrm>
            <a:prstGeom prst="bentConnector3">
              <a:avLst>
                <a:gd name="adj1" fmla="val -561"/>
              </a:avLst>
            </a:prstGeom>
            <a:ln w="57150">
              <a:solidFill>
                <a:srgbClr val="33CC3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V="1">
              <a:off x="5136996" y="2620542"/>
              <a:ext cx="0" cy="760331"/>
            </a:xfrm>
            <a:prstGeom prst="line">
              <a:avLst/>
            </a:prstGeom>
            <a:ln w="57150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圓角矩形 14"/>
            <p:cNvSpPr/>
            <p:nvPr/>
          </p:nvSpPr>
          <p:spPr>
            <a:xfrm>
              <a:off x="1773044" y="1307484"/>
              <a:ext cx="2029521" cy="752710"/>
            </a:xfrm>
            <a:prstGeom prst="roundRect">
              <a:avLst/>
            </a:prstGeom>
            <a:gradFill>
              <a:gsLst>
                <a:gs pos="0">
                  <a:srgbClr val="BCD6EE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Capture Image</a:t>
              </a:r>
              <a:endParaRPr lang="zh-TW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線單箭頭接點 22"/>
            <p:cNvCxnSpPr/>
            <p:nvPr/>
          </p:nvCxnSpPr>
          <p:spPr>
            <a:xfrm>
              <a:off x="2787805" y="747136"/>
              <a:ext cx="1" cy="560348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8" t="34723" r="50000" b="21992"/>
            <a:stretch/>
          </p:blipFill>
          <p:spPr>
            <a:xfrm>
              <a:off x="3979346" y="1125759"/>
              <a:ext cx="744167" cy="1116160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3749799" y="756427"/>
              <a:ext cx="13537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 1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2375209" y="356317"/>
              <a:ext cx="8251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線單箭頭接點 32"/>
            <p:cNvCxnSpPr/>
            <p:nvPr/>
          </p:nvCxnSpPr>
          <p:spPr>
            <a:xfrm>
              <a:off x="2787803" y="2060194"/>
              <a:ext cx="1" cy="560348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圓角矩形 34"/>
            <p:cNvSpPr/>
            <p:nvPr/>
          </p:nvSpPr>
          <p:spPr>
            <a:xfrm>
              <a:off x="1773045" y="2698599"/>
              <a:ext cx="2029521" cy="752710"/>
            </a:xfrm>
            <a:prstGeom prst="roundRect">
              <a:avLst/>
            </a:prstGeom>
            <a:gradFill>
              <a:gsLst>
                <a:gs pos="0">
                  <a:srgbClr val="BCD6EE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Preprocessing</a:t>
              </a:r>
              <a:endParaRPr lang="zh-TW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流程圖: 決策 24"/>
            <p:cNvSpPr/>
            <p:nvPr/>
          </p:nvSpPr>
          <p:spPr>
            <a:xfrm>
              <a:off x="4549698" y="2430970"/>
              <a:ext cx="2319454" cy="1282392"/>
            </a:xfrm>
            <a:prstGeom prst="flowChartDecision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Matching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流程圖: 磁碟 25"/>
            <p:cNvSpPr/>
            <p:nvPr/>
          </p:nvSpPr>
          <p:spPr>
            <a:xfrm>
              <a:off x="4806177" y="4251406"/>
              <a:ext cx="1795346" cy="1101181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4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4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Hierarchical Model</a:t>
              </a:r>
              <a:endPara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7322634" y="2695811"/>
              <a:ext cx="1431073" cy="752710"/>
            </a:xfrm>
            <a:prstGeom prst="roundRect">
              <a:avLst/>
            </a:prstGeom>
            <a:gradFill>
              <a:gsLst>
                <a:gs pos="0">
                  <a:srgbClr val="BCD6EE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Robot Arm</a:t>
              </a:r>
              <a:endParaRPr lang="zh-TW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0063215" y="756427"/>
              <a:ext cx="120404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 2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圓角矩形 41"/>
            <p:cNvSpPr/>
            <p:nvPr/>
          </p:nvSpPr>
          <p:spPr>
            <a:xfrm>
              <a:off x="8380163" y="4421459"/>
              <a:ext cx="1431073" cy="752710"/>
            </a:xfrm>
            <a:prstGeom prst="roundRect">
              <a:avLst/>
            </a:prstGeom>
            <a:gradFill>
              <a:gsLst>
                <a:gs pos="0">
                  <a:srgbClr val="BCD6EE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Learning</a:t>
              </a:r>
              <a:endParaRPr lang="zh-TW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單箭頭接點 44"/>
            <p:cNvCxnSpPr/>
            <p:nvPr/>
          </p:nvCxnSpPr>
          <p:spPr>
            <a:xfrm flipV="1">
              <a:off x="5136996" y="3448521"/>
              <a:ext cx="0" cy="1048208"/>
            </a:xfrm>
            <a:prstGeom prst="straightConnector1">
              <a:avLst/>
            </a:prstGeom>
            <a:ln w="57150">
              <a:solidFill>
                <a:srgbClr val="FF33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 flipV="1">
              <a:off x="6345044" y="3448521"/>
              <a:ext cx="0" cy="1048208"/>
            </a:xfrm>
            <a:prstGeom prst="straightConnector1">
              <a:avLst/>
            </a:prstGeom>
            <a:ln w="57150">
              <a:solidFill>
                <a:srgbClr val="33CC3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>
              <a:off x="6869152" y="3072166"/>
              <a:ext cx="453482" cy="0"/>
            </a:xfrm>
            <a:prstGeom prst="straightConnector1">
              <a:avLst/>
            </a:prstGeom>
            <a:ln w="57150">
              <a:solidFill>
                <a:srgbClr val="33CC3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肘形接點 53"/>
            <p:cNvCxnSpPr/>
            <p:nvPr/>
          </p:nvCxnSpPr>
          <p:spPr>
            <a:xfrm flipV="1">
              <a:off x="5136996" y="2700574"/>
              <a:ext cx="2901175" cy="7620"/>
            </a:xfrm>
            <a:prstGeom prst="bentConnector4">
              <a:avLst>
                <a:gd name="adj1" fmla="val -23"/>
                <a:gd name="adj2" fmla="val 14000000"/>
              </a:avLst>
            </a:prstGeom>
            <a:ln w="57150">
              <a:solidFill>
                <a:srgbClr val="FF33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35" idx="3"/>
              <a:endCxn id="25" idx="1"/>
            </p:cNvCxnSpPr>
            <p:nvPr/>
          </p:nvCxnSpPr>
          <p:spPr>
            <a:xfrm flipV="1">
              <a:off x="3802566" y="3072166"/>
              <a:ext cx="747132" cy="2788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/>
            <p:cNvCxnSpPr>
              <a:stCxn id="37" idx="3"/>
            </p:cNvCxnSpPr>
            <p:nvPr/>
          </p:nvCxnSpPr>
          <p:spPr>
            <a:xfrm>
              <a:off x="8753707" y="3072166"/>
              <a:ext cx="743414" cy="0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流程圖: 匯合連接點 69"/>
            <p:cNvSpPr/>
            <p:nvPr/>
          </p:nvSpPr>
          <p:spPr>
            <a:xfrm>
              <a:off x="8880470" y="5865540"/>
              <a:ext cx="430461" cy="430461"/>
            </a:xfrm>
            <a:prstGeom prst="flowChartSummingJunction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2" name="肘形接點 71"/>
            <p:cNvCxnSpPr>
              <a:stCxn id="26" idx="3"/>
              <a:endCxn id="70" idx="2"/>
            </p:cNvCxnSpPr>
            <p:nvPr/>
          </p:nvCxnSpPr>
          <p:spPr>
            <a:xfrm rot="16200000" flipH="1">
              <a:off x="6928068" y="4128369"/>
              <a:ext cx="728184" cy="3176620"/>
            </a:xfrm>
            <a:prstGeom prst="bentConnector2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肘形接點 74"/>
            <p:cNvCxnSpPr>
              <a:endCxn id="70" idx="6"/>
            </p:cNvCxnSpPr>
            <p:nvPr/>
          </p:nvCxnSpPr>
          <p:spPr>
            <a:xfrm rot="5400000">
              <a:off x="8834569" y="4189725"/>
              <a:ext cx="2367409" cy="1414683"/>
            </a:xfrm>
            <a:prstGeom prst="bentConnector2">
              <a:avLst/>
            </a:prstGeom>
            <a:ln w="57150">
              <a:solidFill>
                <a:srgbClr val="FF33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肘形接點 76"/>
            <p:cNvCxnSpPr>
              <a:endCxn id="70" idx="4"/>
            </p:cNvCxnSpPr>
            <p:nvPr/>
          </p:nvCxnSpPr>
          <p:spPr>
            <a:xfrm rot="5400000">
              <a:off x="8826234" y="3480362"/>
              <a:ext cx="3085106" cy="2546172"/>
            </a:xfrm>
            <a:prstGeom prst="bentConnector3">
              <a:avLst>
                <a:gd name="adj1" fmla="val 112470"/>
              </a:avLst>
            </a:prstGeom>
            <a:ln w="571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/>
            <p:cNvCxnSpPr>
              <a:stCxn id="70" idx="0"/>
              <a:endCxn id="42" idx="2"/>
            </p:cNvCxnSpPr>
            <p:nvPr/>
          </p:nvCxnSpPr>
          <p:spPr>
            <a:xfrm flipH="1" flipV="1">
              <a:off x="9095700" y="5174169"/>
              <a:ext cx="1" cy="691371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/>
            <p:cNvCxnSpPr>
              <a:stCxn id="42" idx="1"/>
              <a:endCxn id="26" idx="4"/>
            </p:cNvCxnSpPr>
            <p:nvPr/>
          </p:nvCxnSpPr>
          <p:spPr>
            <a:xfrm flipH="1">
              <a:off x="6601523" y="4797814"/>
              <a:ext cx="1778640" cy="4183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字方塊 90"/>
            <p:cNvSpPr txBox="1"/>
            <p:nvPr/>
          </p:nvSpPr>
          <p:spPr>
            <a:xfrm>
              <a:off x="6400802" y="3713362"/>
              <a:ext cx="825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{O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4253452" y="3741792"/>
              <a:ext cx="825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{O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7490843" y="1829361"/>
              <a:ext cx="8251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TW" sz="28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8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6888681" y="2483574"/>
              <a:ext cx="8251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TW" sz="28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8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流程圖: 決策 94"/>
            <p:cNvSpPr/>
            <p:nvPr/>
          </p:nvSpPr>
          <p:spPr>
            <a:xfrm>
              <a:off x="9487831" y="2430970"/>
              <a:ext cx="2499732" cy="1282392"/>
            </a:xfrm>
            <a:prstGeom prst="flowChartDecision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  <a:endParaRPr lang="zh-TW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0937391" y="3843713"/>
              <a:ext cx="6597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9956961" y="3846167"/>
              <a:ext cx="7248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  <a:endParaRPr lang="zh-TW" altLang="en-US" sz="2000" dirty="0"/>
            </a:p>
          </p:txBody>
        </p:sp>
        <p:sp>
          <p:nvSpPr>
            <p:cNvPr id="100" name="文字方塊 99"/>
            <p:cNvSpPr txBox="1"/>
            <p:nvPr/>
          </p:nvSpPr>
          <p:spPr>
            <a:xfrm>
              <a:off x="3885461" y="2561109"/>
              <a:ext cx="8251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>
                  <a:latin typeface="Times New Roman"/>
                  <a:cs typeface="Times New Roman"/>
                </a:rPr>
                <a:t>d</a:t>
              </a:r>
              <a:r>
                <a:rPr lang="en-US" altLang="zh-TW" sz="28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8" t="34723" r="50000" b="21992"/>
          <a:stretch/>
        </p:blipFill>
        <p:spPr>
          <a:xfrm>
            <a:off x="10293152" y="1236421"/>
            <a:ext cx="744167" cy="1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97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27" y="22054"/>
            <a:ext cx="2255573" cy="1916168"/>
          </a:xfrm>
          <a:prstGeom prst="rect">
            <a:avLst/>
          </a:prstGeom>
        </p:spPr>
      </p:pic>
      <p:sp>
        <p:nvSpPr>
          <p:cNvPr id="80" name="AutoShape 64"/>
          <p:cNvSpPr>
            <a:spLocks noChangeArrowheads="1"/>
          </p:cNvSpPr>
          <p:nvPr/>
        </p:nvSpPr>
        <p:spPr bwMode="gray">
          <a:xfrm>
            <a:off x="294613" y="647700"/>
            <a:ext cx="10769600" cy="609600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lvl="1" algn="ctr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實施方式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495926"/>
            <a:ext cx="4483100" cy="1362075"/>
          </a:xfrm>
          <a:prstGeom prst="rect">
            <a:avLst/>
          </a:prstGeom>
        </p:spPr>
      </p:pic>
      <p:grpSp>
        <p:nvGrpSpPr>
          <p:cNvPr id="75" name="群組 74"/>
          <p:cNvGrpSpPr/>
          <p:nvPr/>
        </p:nvGrpSpPr>
        <p:grpSpPr>
          <a:xfrm>
            <a:off x="413988" y="1631876"/>
            <a:ext cx="10717589" cy="4378818"/>
            <a:chOff x="1773044" y="236004"/>
            <a:chExt cx="10214519" cy="6059997"/>
          </a:xfrm>
        </p:grpSpPr>
        <p:cxnSp>
          <p:nvCxnSpPr>
            <p:cNvPr id="76" name="肘形接點 75"/>
            <p:cNvCxnSpPr>
              <a:endCxn id="86" idx="3"/>
            </p:cNvCxnSpPr>
            <p:nvPr/>
          </p:nvCxnSpPr>
          <p:spPr>
            <a:xfrm flipV="1">
              <a:off x="6345044" y="3072166"/>
              <a:ext cx="524107" cy="277459"/>
            </a:xfrm>
            <a:prstGeom prst="bentConnector3">
              <a:avLst>
                <a:gd name="adj1" fmla="val -561"/>
              </a:avLst>
            </a:prstGeom>
            <a:ln w="57150">
              <a:solidFill>
                <a:srgbClr val="33CC3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 flipV="1">
              <a:off x="5136996" y="2620542"/>
              <a:ext cx="0" cy="760331"/>
            </a:xfrm>
            <a:prstGeom prst="line">
              <a:avLst/>
            </a:prstGeom>
            <a:ln w="57150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圓角矩形 77"/>
            <p:cNvSpPr/>
            <p:nvPr/>
          </p:nvSpPr>
          <p:spPr>
            <a:xfrm>
              <a:off x="1773044" y="1307484"/>
              <a:ext cx="2029521" cy="752710"/>
            </a:xfrm>
            <a:prstGeom prst="roundRect">
              <a:avLst/>
            </a:prstGeom>
            <a:gradFill>
              <a:gsLst>
                <a:gs pos="0">
                  <a:srgbClr val="BCD6EE">
                    <a:lumMod val="93000"/>
                  </a:srgb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bg2">
                      <a:lumMod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擷取影像</a:t>
              </a:r>
              <a:endParaRPr lang="zh-TW" altLang="en-US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9" name="直線單箭頭接點 78"/>
            <p:cNvCxnSpPr/>
            <p:nvPr/>
          </p:nvCxnSpPr>
          <p:spPr>
            <a:xfrm>
              <a:off x="2787805" y="747136"/>
              <a:ext cx="1" cy="560348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圖片 8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8" t="34723" r="50000" b="21992"/>
            <a:stretch/>
          </p:blipFill>
          <p:spPr>
            <a:xfrm>
              <a:off x="3979346" y="1125759"/>
              <a:ext cx="744167" cy="1116160"/>
            </a:xfrm>
            <a:prstGeom prst="rect">
              <a:avLst/>
            </a:prstGeom>
          </p:spPr>
        </p:pic>
        <p:sp>
          <p:nvSpPr>
            <p:cNvPr id="82" name="矩形 81"/>
            <p:cNvSpPr/>
            <p:nvPr/>
          </p:nvSpPr>
          <p:spPr>
            <a:xfrm>
              <a:off x="3674557" y="630137"/>
              <a:ext cx="1577171" cy="511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攝影機</a:t>
              </a:r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1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2375208" y="236004"/>
              <a:ext cx="1036731" cy="511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輸入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84" name="直線單箭頭接點 83"/>
            <p:cNvCxnSpPr/>
            <p:nvPr/>
          </p:nvCxnSpPr>
          <p:spPr>
            <a:xfrm>
              <a:off x="2787803" y="2060194"/>
              <a:ext cx="1" cy="560348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圓角矩形 84"/>
            <p:cNvSpPr/>
            <p:nvPr/>
          </p:nvSpPr>
          <p:spPr>
            <a:xfrm>
              <a:off x="1773045" y="2698599"/>
              <a:ext cx="2029521" cy="752710"/>
            </a:xfrm>
            <a:prstGeom prst="roundRect">
              <a:avLst/>
            </a:prstGeom>
            <a:gradFill>
              <a:gsLst>
                <a:gs pos="0">
                  <a:srgbClr val="BCD6EE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bg2">
                      <a:lumMod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預處理</a:t>
              </a:r>
            </a:p>
          </p:txBody>
        </p:sp>
        <p:sp>
          <p:nvSpPr>
            <p:cNvPr id="86" name="流程圖: 決策 85"/>
            <p:cNvSpPr/>
            <p:nvPr/>
          </p:nvSpPr>
          <p:spPr>
            <a:xfrm>
              <a:off x="4549698" y="2430970"/>
              <a:ext cx="2319454" cy="1282392"/>
            </a:xfrm>
            <a:prstGeom prst="flowChartDecision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匹配</a:t>
              </a:r>
              <a:endPara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流程圖: 磁碟 86"/>
            <p:cNvSpPr/>
            <p:nvPr/>
          </p:nvSpPr>
          <p:spPr>
            <a:xfrm>
              <a:off x="4806177" y="4251406"/>
              <a:ext cx="1795346" cy="1101181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4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4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資料庫</a:t>
              </a:r>
              <a:endPara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圓角矩形 87"/>
            <p:cNvSpPr/>
            <p:nvPr/>
          </p:nvSpPr>
          <p:spPr>
            <a:xfrm>
              <a:off x="7322634" y="2695811"/>
              <a:ext cx="1608673" cy="752709"/>
            </a:xfrm>
            <a:prstGeom prst="roundRect">
              <a:avLst/>
            </a:prstGeom>
            <a:gradFill>
              <a:gsLst>
                <a:gs pos="0">
                  <a:srgbClr val="BCD6EE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solidFill>
                    <a:schemeClr val="bg2">
                      <a:lumMod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機械手臂</a:t>
              </a:r>
              <a:endParaRPr lang="zh-TW" altLang="en-US" b="1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10063214" y="756429"/>
              <a:ext cx="1482530" cy="511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攝影機 </a:t>
              </a:r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0" name="圓角矩形 89"/>
            <p:cNvSpPr/>
            <p:nvPr/>
          </p:nvSpPr>
          <p:spPr>
            <a:xfrm>
              <a:off x="8350322" y="4421459"/>
              <a:ext cx="1519455" cy="752709"/>
            </a:xfrm>
            <a:prstGeom prst="roundRect">
              <a:avLst/>
            </a:prstGeom>
            <a:gradFill>
              <a:gsLst>
                <a:gs pos="0">
                  <a:srgbClr val="BCD6EE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bg2">
                      <a:lumMod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學習系統</a:t>
              </a:r>
              <a:endParaRPr lang="zh-TW" altLang="en-US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1" name="直線單箭頭接點 90"/>
            <p:cNvCxnSpPr/>
            <p:nvPr/>
          </p:nvCxnSpPr>
          <p:spPr>
            <a:xfrm flipV="1">
              <a:off x="5136996" y="3448521"/>
              <a:ext cx="0" cy="1048208"/>
            </a:xfrm>
            <a:prstGeom prst="straightConnector1">
              <a:avLst/>
            </a:prstGeom>
            <a:ln w="57150">
              <a:solidFill>
                <a:srgbClr val="FF33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/>
            <p:cNvCxnSpPr/>
            <p:nvPr/>
          </p:nvCxnSpPr>
          <p:spPr>
            <a:xfrm flipV="1">
              <a:off x="6345044" y="3448521"/>
              <a:ext cx="0" cy="1048208"/>
            </a:xfrm>
            <a:prstGeom prst="straightConnector1">
              <a:avLst/>
            </a:prstGeom>
            <a:ln w="57150">
              <a:solidFill>
                <a:srgbClr val="33CC3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/>
            <p:nvPr/>
          </p:nvCxnSpPr>
          <p:spPr>
            <a:xfrm>
              <a:off x="6869152" y="3072166"/>
              <a:ext cx="453482" cy="0"/>
            </a:xfrm>
            <a:prstGeom prst="straightConnector1">
              <a:avLst/>
            </a:prstGeom>
            <a:ln w="57150">
              <a:solidFill>
                <a:srgbClr val="33CC3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肘形接點 93"/>
            <p:cNvCxnSpPr/>
            <p:nvPr/>
          </p:nvCxnSpPr>
          <p:spPr>
            <a:xfrm flipV="1">
              <a:off x="5136996" y="2700574"/>
              <a:ext cx="2901175" cy="7620"/>
            </a:xfrm>
            <a:prstGeom prst="bentConnector4">
              <a:avLst>
                <a:gd name="adj1" fmla="val -23"/>
                <a:gd name="adj2" fmla="val 14000000"/>
              </a:avLst>
            </a:prstGeom>
            <a:ln w="57150">
              <a:solidFill>
                <a:srgbClr val="FF33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/>
            <p:cNvCxnSpPr>
              <a:stCxn id="85" idx="3"/>
              <a:endCxn id="86" idx="1"/>
            </p:cNvCxnSpPr>
            <p:nvPr/>
          </p:nvCxnSpPr>
          <p:spPr>
            <a:xfrm flipV="1">
              <a:off x="3802566" y="3072166"/>
              <a:ext cx="747132" cy="2788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/>
            <p:cNvCxnSpPr>
              <a:stCxn id="88" idx="3"/>
            </p:cNvCxnSpPr>
            <p:nvPr/>
          </p:nvCxnSpPr>
          <p:spPr>
            <a:xfrm>
              <a:off x="8931308" y="3072166"/>
              <a:ext cx="565813" cy="0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流程圖: 匯合連接點 96"/>
            <p:cNvSpPr/>
            <p:nvPr/>
          </p:nvSpPr>
          <p:spPr>
            <a:xfrm>
              <a:off x="8880470" y="5865540"/>
              <a:ext cx="430461" cy="430461"/>
            </a:xfrm>
            <a:prstGeom prst="flowChartSummingJunction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98" name="肘形接點 97"/>
            <p:cNvCxnSpPr>
              <a:stCxn id="87" idx="3"/>
              <a:endCxn id="97" idx="2"/>
            </p:cNvCxnSpPr>
            <p:nvPr/>
          </p:nvCxnSpPr>
          <p:spPr>
            <a:xfrm rot="16200000" flipH="1">
              <a:off x="6928068" y="4128369"/>
              <a:ext cx="728184" cy="3176620"/>
            </a:xfrm>
            <a:prstGeom prst="bentConnector2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肘形接點 98"/>
            <p:cNvCxnSpPr>
              <a:endCxn id="97" idx="6"/>
            </p:cNvCxnSpPr>
            <p:nvPr/>
          </p:nvCxnSpPr>
          <p:spPr>
            <a:xfrm rot="5400000">
              <a:off x="8834569" y="4189725"/>
              <a:ext cx="2367409" cy="1414683"/>
            </a:xfrm>
            <a:prstGeom prst="bentConnector2">
              <a:avLst/>
            </a:prstGeom>
            <a:ln w="57150">
              <a:solidFill>
                <a:srgbClr val="FF33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肘形接點 99"/>
            <p:cNvCxnSpPr>
              <a:endCxn id="97" idx="4"/>
            </p:cNvCxnSpPr>
            <p:nvPr/>
          </p:nvCxnSpPr>
          <p:spPr>
            <a:xfrm rot="5400000">
              <a:off x="8826234" y="3480362"/>
              <a:ext cx="3085106" cy="2546172"/>
            </a:xfrm>
            <a:prstGeom prst="bentConnector3">
              <a:avLst>
                <a:gd name="adj1" fmla="val 112470"/>
              </a:avLst>
            </a:prstGeom>
            <a:ln w="571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單箭頭接點 100"/>
            <p:cNvCxnSpPr>
              <a:stCxn id="97" idx="0"/>
              <a:endCxn id="90" idx="2"/>
            </p:cNvCxnSpPr>
            <p:nvPr/>
          </p:nvCxnSpPr>
          <p:spPr>
            <a:xfrm flipV="1">
              <a:off x="9095701" y="5174169"/>
              <a:ext cx="14349" cy="691372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單箭頭接點 101"/>
            <p:cNvCxnSpPr>
              <a:stCxn id="90" idx="1"/>
              <a:endCxn id="87" idx="4"/>
            </p:cNvCxnSpPr>
            <p:nvPr/>
          </p:nvCxnSpPr>
          <p:spPr>
            <a:xfrm flipH="1">
              <a:off x="6601523" y="4797815"/>
              <a:ext cx="1748799" cy="4182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流程圖: 決策 106"/>
            <p:cNvSpPr/>
            <p:nvPr/>
          </p:nvSpPr>
          <p:spPr>
            <a:xfrm>
              <a:off x="9487831" y="2430970"/>
              <a:ext cx="2499732" cy="1282392"/>
            </a:xfrm>
            <a:prstGeom prst="flowChartDecision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驗證</a:t>
              </a:r>
              <a:endPara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11" name="圖片 1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8" t="34723" r="50000" b="21992"/>
          <a:stretch/>
        </p:blipFill>
        <p:spPr>
          <a:xfrm>
            <a:off x="9417070" y="2404604"/>
            <a:ext cx="780817" cy="80651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143631" y="4482583"/>
            <a:ext cx="1925384" cy="82699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/>
          <p:cNvSpPr/>
          <p:nvPr/>
        </p:nvSpPr>
        <p:spPr>
          <a:xfrm>
            <a:off x="483768" y="3317544"/>
            <a:ext cx="1925384" cy="82699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347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443184"/>
              </p:ext>
            </p:extLst>
          </p:nvPr>
        </p:nvGraphicFramePr>
        <p:xfrm>
          <a:off x="846540" y="2348104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2358708" y="2716724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6094"/>
              </p:ext>
            </p:extLst>
          </p:nvPr>
        </p:nvGraphicFramePr>
        <p:xfrm>
          <a:off x="2790756" y="1814651"/>
          <a:ext cx="1944215" cy="216418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8843"/>
                <a:gridCol w="354534"/>
                <a:gridCol w="423152"/>
                <a:gridCol w="388843"/>
                <a:gridCol w="388843"/>
              </a:tblGrid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向右箭號 6"/>
          <p:cNvSpPr/>
          <p:nvPr/>
        </p:nvSpPr>
        <p:spPr>
          <a:xfrm>
            <a:off x="4794454" y="2787241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09588"/>
              </p:ext>
            </p:extLst>
          </p:nvPr>
        </p:nvGraphicFramePr>
        <p:xfrm>
          <a:off x="5276230" y="1158246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420889"/>
              </p:ext>
            </p:extLst>
          </p:nvPr>
        </p:nvGraphicFramePr>
        <p:xfrm>
          <a:off x="6834188" y="2418621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736426"/>
              </p:ext>
            </p:extLst>
          </p:nvPr>
        </p:nvGraphicFramePr>
        <p:xfrm>
          <a:off x="8349838" y="2408849"/>
          <a:ext cx="1368153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1"/>
                <a:gridCol w="456051"/>
                <a:gridCol w="456051"/>
              </a:tblGrid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554681"/>
              </p:ext>
            </p:extLst>
          </p:nvPr>
        </p:nvGraphicFramePr>
        <p:xfrm>
          <a:off x="6823204" y="3748583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930918"/>
              </p:ext>
            </p:extLst>
          </p:nvPr>
        </p:nvGraphicFramePr>
        <p:xfrm>
          <a:off x="6810678" y="1145720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821955"/>
              </p:ext>
            </p:extLst>
          </p:nvPr>
        </p:nvGraphicFramePr>
        <p:xfrm>
          <a:off x="8359615" y="3760442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392030"/>
              </p:ext>
            </p:extLst>
          </p:nvPr>
        </p:nvGraphicFramePr>
        <p:xfrm>
          <a:off x="5278213" y="3723197"/>
          <a:ext cx="1368150" cy="114676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67218"/>
              </p:ext>
            </p:extLst>
          </p:nvPr>
        </p:nvGraphicFramePr>
        <p:xfrm>
          <a:off x="5276606" y="2418621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4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i="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i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552678"/>
              </p:ext>
            </p:extLst>
          </p:nvPr>
        </p:nvGraphicFramePr>
        <p:xfrm>
          <a:off x="8357276" y="1165406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956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265130" y="440107"/>
            <a:ext cx="8204548" cy="5638800"/>
            <a:chOff x="1265130" y="440107"/>
            <a:chExt cx="8204548" cy="5638800"/>
          </a:xfrm>
        </p:grpSpPr>
        <p:sp>
          <p:nvSpPr>
            <p:cNvPr id="16" name="橢圓 15"/>
            <p:cNvSpPr/>
            <p:nvPr/>
          </p:nvSpPr>
          <p:spPr>
            <a:xfrm rot="19937874">
              <a:off x="4229253" y="648453"/>
              <a:ext cx="5001166" cy="5353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tx1"/>
                </a:solidFill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5411665" y="3155991"/>
              <a:ext cx="2128736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589359" y="1717279"/>
              <a:ext cx="2030576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Descriptor(C)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5482765" y="4687930"/>
              <a:ext cx="198653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9" idx="0"/>
              <a:endCxn id="20" idx="4"/>
            </p:cNvCxnSpPr>
            <p:nvPr/>
          </p:nvCxnSpPr>
          <p:spPr>
            <a:xfrm flipV="1">
              <a:off x="2978234" y="2433970"/>
              <a:ext cx="2626413" cy="7485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6730452" y="1689757"/>
              <a:ext cx="198653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1428791" y="1796162"/>
              <a:ext cx="2096199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Descriptor(D)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橢圓 47"/>
            <p:cNvSpPr/>
            <p:nvPr/>
          </p:nvSpPr>
          <p:spPr>
            <a:xfrm>
              <a:off x="1464594" y="4488245"/>
              <a:ext cx="198653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Descriptor(E)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橢圓 48"/>
            <p:cNvSpPr/>
            <p:nvPr/>
          </p:nvSpPr>
          <p:spPr>
            <a:xfrm>
              <a:off x="1949232" y="3182487"/>
              <a:ext cx="205800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線接點 49"/>
            <p:cNvCxnSpPr>
              <a:stCxn id="20" idx="4"/>
              <a:endCxn id="17" idx="0"/>
            </p:cNvCxnSpPr>
            <p:nvPr/>
          </p:nvCxnSpPr>
          <p:spPr>
            <a:xfrm>
              <a:off x="5604647" y="2433970"/>
              <a:ext cx="871386" cy="7220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>
              <a:stCxn id="49" idx="0"/>
              <a:endCxn id="47" idx="4"/>
            </p:cNvCxnSpPr>
            <p:nvPr/>
          </p:nvCxnSpPr>
          <p:spPr>
            <a:xfrm flipH="1" flipV="1">
              <a:off x="2476891" y="2512853"/>
              <a:ext cx="501343" cy="6696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>
              <a:stCxn id="17" idx="0"/>
              <a:endCxn id="46" idx="4"/>
            </p:cNvCxnSpPr>
            <p:nvPr/>
          </p:nvCxnSpPr>
          <p:spPr>
            <a:xfrm flipV="1">
              <a:off x="6476033" y="2406448"/>
              <a:ext cx="1247686" cy="7495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>
              <a:stCxn id="49" idx="4"/>
              <a:endCxn id="48" idx="0"/>
            </p:cNvCxnSpPr>
            <p:nvPr/>
          </p:nvCxnSpPr>
          <p:spPr>
            <a:xfrm flipH="1">
              <a:off x="2457861" y="3899178"/>
              <a:ext cx="520373" cy="5890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>
              <a:stCxn id="64" idx="0"/>
              <a:endCxn id="17" idx="4"/>
            </p:cNvCxnSpPr>
            <p:nvPr/>
          </p:nvCxnSpPr>
          <p:spPr>
            <a:xfrm flipV="1">
              <a:off x="6476032" y="3872682"/>
              <a:ext cx="1" cy="8152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/>
            <p:cNvSpPr txBox="1"/>
            <p:nvPr/>
          </p:nvSpPr>
          <p:spPr>
            <a:xfrm>
              <a:off x="7821485" y="1420485"/>
              <a:ext cx="11215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7099371" y="4514558"/>
              <a:ext cx="11215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7389017" y="835299"/>
              <a:ext cx="196536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 Network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65130" y="440107"/>
              <a:ext cx="8204548" cy="5638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1389570" y="1107926"/>
              <a:ext cx="196536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Atoms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070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群組 196"/>
          <p:cNvGrpSpPr/>
          <p:nvPr/>
        </p:nvGrpSpPr>
        <p:grpSpPr>
          <a:xfrm>
            <a:off x="1205833" y="-3640"/>
            <a:ext cx="9658351" cy="6778985"/>
            <a:chOff x="1205833" y="-3640"/>
            <a:chExt cx="9658351" cy="6778985"/>
          </a:xfrm>
        </p:grpSpPr>
        <p:cxnSp>
          <p:nvCxnSpPr>
            <p:cNvPr id="121" name="直線接點 120"/>
            <p:cNvCxnSpPr>
              <a:stCxn id="47" idx="4"/>
              <a:endCxn id="37" idx="0"/>
            </p:cNvCxnSpPr>
            <p:nvPr/>
          </p:nvCxnSpPr>
          <p:spPr>
            <a:xfrm>
              <a:off x="6120241" y="4968367"/>
              <a:ext cx="6285" cy="551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接點 116"/>
            <p:cNvCxnSpPr>
              <a:stCxn id="47" idx="4"/>
              <a:endCxn id="36" idx="0"/>
            </p:cNvCxnSpPr>
            <p:nvPr/>
          </p:nvCxnSpPr>
          <p:spPr>
            <a:xfrm>
              <a:off x="6120241" y="4968367"/>
              <a:ext cx="3015026" cy="5513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17" idx="6"/>
              <a:endCxn id="46" idx="2"/>
            </p:cNvCxnSpPr>
            <p:nvPr/>
          </p:nvCxnSpPr>
          <p:spPr>
            <a:xfrm>
              <a:off x="4217536" y="2220118"/>
              <a:ext cx="529559" cy="1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1783255" y="1861772"/>
              <a:ext cx="2434281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787050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Neighbor(2,1)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7880026" y="1872646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734589" y="609392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接點 20"/>
            <p:cNvCxnSpPr>
              <a:stCxn id="2" idx="4"/>
              <a:endCxn id="17" idx="0"/>
            </p:cNvCxnSpPr>
            <p:nvPr/>
          </p:nvCxnSpPr>
          <p:spPr>
            <a:xfrm>
              <a:off x="2999883" y="1325088"/>
              <a:ext cx="513" cy="536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2" idx="6"/>
              <a:endCxn id="20" idx="2"/>
            </p:cNvCxnSpPr>
            <p:nvPr/>
          </p:nvCxnSpPr>
          <p:spPr>
            <a:xfrm>
              <a:off x="4217023" y="966743"/>
              <a:ext cx="517566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18" idx="2"/>
              <a:endCxn id="20" idx="6"/>
            </p:cNvCxnSpPr>
            <p:nvPr/>
          </p:nvCxnSpPr>
          <p:spPr>
            <a:xfrm flipH="1">
              <a:off x="7461313" y="966743"/>
              <a:ext cx="409189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>
              <a:stCxn id="18" idx="4"/>
              <a:endCxn id="19" idx="0"/>
            </p:cNvCxnSpPr>
            <p:nvPr/>
          </p:nvCxnSpPr>
          <p:spPr>
            <a:xfrm>
              <a:off x="9087643" y="1325088"/>
              <a:ext cx="9524" cy="547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/>
            <p:cNvSpPr/>
            <p:nvPr/>
          </p:nvSpPr>
          <p:spPr>
            <a:xfrm>
              <a:off x="1848386" y="4262474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848386" y="5498149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7918127" y="4300574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7918126" y="5519742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4763164" y="5519743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線接點 37"/>
            <p:cNvCxnSpPr>
              <a:stCxn id="33" idx="4"/>
              <a:endCxn id="34" idx="0"/>
            </p:cNvCxnSpPr>
            <p:nvPr/>
          </p:nvCxnSpPr>
          <p:spPr>
            <a:xfrm>
              <a:off x="3065527" y="4979165"/>
              <a:ext cx="0" cy="5189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33" idx="4"/>
              <a:endCxn id="37" idx="0"/>
            </p:cNvCxnSpPr>
            <p:nvPr/>
          </p:nvCxnSpPr>
          <p:spPr>
            <a:xfrm>
              <a:off x="3065527" y="4979165"/>
              <a:ext cx="3060999" cy="5405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>
              <a:stCxn id="37" idx="2"/>
              <a:endCxn id="34" idx="6"/>
            </p:cNvCxnSpPr>
            <p:nvPr/>
          </p:nvCxnSpPr>
          <p:spPr>
            <a:xfrm flipH="1" flipV="1">
              <a:off x="4282667" y="5856495"/>
              <a:ext cx="480497" cy="215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stCxn id="35" idx="4"/>
              <a:endCxn id="37" idx="0"/>
            </p:cNvCxnSpPr>
            <p:nvPr/>
          </p:nvCxnSpPr>
          <p:spPr>
            <a:xfrm flipH="1">
              <a:off x="6126526" y="5017265"/>
              <a:ext cx="3008742" cy="5024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>
              <a:stCxn id="37" idx="6"/>
              <a:endCxn id="36" idx="2"/>
            </p:cNvCxnSpPr>
            <p:nvPr/>
          </p:nvCxnSpPr>
          <p:spPr>
            <a:xfrm flipV="1">
              <a:off x="7489888" y="5878088"/>
              <a:ext cx="428238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stCxn id="35" idx="4"/>
              <a:endCxn id="36" idx="0"/>
            </p:cNvCxnSpPr>
            <p:nvPr/>
          </p:nvCxnSpPr>
          <p:spPr>
            <a:xfrm flipH="1">
              <a:off x="9135267" y="5017265"/>
              <a:ext cx="1" cy="5024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1291558" y="143614"/>
              <a:ext cx="9486900" cy="262170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205833" y="-3640"/>
              <a:ext cx="48921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1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377284" y="4021346"/>
              <a:ext cx="9486900" cy="250061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291558" y="6406013"/>
              <a:ext cx="6646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</a:t>
              </a:r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B: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 of a work piece “</a:t>
              </a:r>
              <a:r>
                <a:rPr lang="en-US" altLang="zh-TW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 with different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4753639" y="3060118"/>
              <a:ext cx="272672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6" idx="4"/>
              <a:endCxn id="64" idx="0"/>
            </p:cNvCxnSpPr>
            <p:nvPr/>
          </p:nvCxnSpPr>
          <p:spPr>
            <a:xfrm>
              <a:off x="6110457" y="2580021"/>
              <a:ext cx="6544" cy="480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18" idx="4"/>
              <a:endCxn id="46" idx="0"/>
            </p:cNvCxnSpPr>
            <p:nvPr/>
          </p:nvCxnSpPr>
          <p:spPr>
            <a:xfrm flipH="1">
              <a:off x="6110457" y="1325088"/>
              <a:ext cx="2977186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>
              <a:stCxn id="19" idx="2"/>
              <a:endCxn id="46" idx="6"/>
            </p:cNvCxnSpPr>
            <p:nvPr/>
          </p:nvCxnSpPr>
          <p:spPr>
            <a:xfrm flipH="1" flipV="1">
              <a:off x="7473819" y="2221676"/>
              <a:ext cx="406207" cy="93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>
              <a:stCxn id="20" idx="4"/>
              <a:endCxn id="46" idx="0"/>
            </p:cNvCxnSpPr>
            <p:nvPr/>
          </p:nvCxnSpPr>
          <p:spPr>
            <a:xfrm>
              <a:off x="6097951" y="1326083"/>
              <a:ext cx="12506" cy="5372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33" idx="6"/>
              <a:endCxn id="47" idx="2"/>
            </p:cNvCxnSpPr>
            <p:nvPr/>
          </p:nvCxnSpPr>
          <p:spPr>
            <a:xfrm flipV="1">
              <a:off x="4282667" y="4610022"/>
              <a:ext cx="474212" cy="10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>
              <a:stCxn id="47" idx="6"/>
              <a:endCxn id="35" idx="2"/>
            </p:cNvCxnSpPr>
            <p:nvPr/>
          </p:nvCxnSpPr>
          <p:spPr>
            <a:xfrm>
              <a:off x="7483603" y="4610022"/>
              <a:ext cx="434524" cy="488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stCxn id="34" idx="0"/>
              <a:endCxn id="47" idx="4"/>
            </p:cNvCxnSpPr>
            <p:nvPr/>
          </p:nvCxnSpPr>
          <p:spPr>
            <a:xfrm flipV="1">
              <a:off x="3065527" y="4968367"/>
              <a:ext cx="3054714" cy="529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4747095" y="1863330"/>
              <a:ext cx="272672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4756879" y="4251676"/>
              <a:ext cx="272672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接點 65"/>
            <p:cNvCxnSpPr>
              <a:stCxn id="2" idx="4"/>
              <a:endCxn id="46" idx="0"/>
            </p:cNvCxnSpPr>
            <p:nvPr/>
          </p:nvCxnSpPr>
          <p:spPr>
            <a:xfrm>
              <a:off x="2999883" y="1325088"/>
              <a:ext cx="3110574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>
              <a:stCxn id="64" idx="4"/>
              <a:endCxn id="47" idx="0"/>
            </p:cNvCxnSpPr>
            <p:nvPr/>
          </p:nvCxnSpPr>
          <p:spPr>
            <a:xfrm>
              <a:off x="6117001" y="3776809"/>
              <a:ext cx="3240" cy="4748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橢圓 1"/>
            <p:cNvSpPr/>
            <p:nvPr/>
          </p:nvSpPr>
          <p:spPr>
            <a:xfrm>
              <a:off x="178274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直線接點 148"/>
            <p:cNvCxnSpPr>
              <a:stCxn id="17" idx="0"/>
              <a:endCxn id="20" idx="4"/>
            </p:cNvCxnSpPr>
            <p:nvPr/>
          </p:nvCxnSpPr>
          <p:spPr>
            <a:xfrm flipV="1">
              <a:off x="3000396" y="1326083"/>
              <a:ext cx="3097555" cy="535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20" idx="4"/>
              <a:endCxn id="19" idx="0"/>
            </p:cNvCxnSpPr>
            <p:nvPr/>
          </p:nvCxnSpPr>
          <p:spPr>
            <a:xfrm>
              <a:off x="6097951" y="1326083"/>
              <a:ext cx="2999216" cy="5465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6804365" y="2322164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6701502" y="4075711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8" name="文字方塊 197"/>
          <p:cNvSpPr txBox="1"/>
          <p:nvPr/>
        </p:nvSpPr>
        <p:spPr>
          <a:xfrm>
            <a:off x="9471423" y="1677106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9471423" y="4114145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810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4463</TotalTime>
  <Words>750</Words>
  <Application>Microsoft Office PowerPoint</Application>
  <PresentationFormat>自訂</PresentationFormat>
  <Paragraphs>445</Paragraphs>
  <Slides>24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5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dashmoment</dc:creator>
  <cp:lastModifiedBy>dashmoment</cp:lastModifiedBy>
  <cp:revision>151</cp:revision>
  <dcterms:created xsi:type="dcterms:W3CDTF">2013-09-12T12:46:14Z</dcterms:created>
  <dcterms:modified xsi:type="dcterms:W3CDTF">2014-11-11T17:45:38Z</dcterms:modified>
</cp:coreProperties>
</file>